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94" r:id="rId2"/>
    <p:sldId id="297" r:id="rId3"/>
    <p:sldId id="300" r:id="rId4"/>
    <p:sldId id="318" r:id="rId5"/>
    <p:sldId id="339" r:id="rId6"/>
    <p:sldId id="340" r:id="rId7"/>
    <p:sldId id="319" r:id="rId8"/>
    <p:sldId id="341" r:id="rId9"/>
    <p:sldId id="308" r:id="rId10"/>
    <p:sldId id="324" r:id="rId11"/>
    <p:sldId id="304" r:id="rId12"/>
    <p:sldId id="301" r:id="rId13"/>
    <p:sldId id="309" r:id="rId14"/>
    <p:sldId id="342" r:id="rId15"/>
    <p:sldId id="305" r:id="rId16"/>
    <p:sldId id="302" r:id="rId17"/>
    <p:sldId id="317" r:id="rId18"/>
    <p:sldId id="335" r:id="rId19"/>
    <p:sldId id="343" r:id="rId20"/>
    <p:sldId id="344" r:id="rId21"/>
    <p:sldId id="329" r:id="rId22"/>
    <p:sldId id="330" r:id="rId23"/>
    <p:sldId id="315" r:id="rId24"/>
    <p:sldId id="312" r:id="rId25"/>
    <p:sldId id="314" r:id="rId26"/>
    <p:sldId id="338" r:id="rId27"/>
    <p:sldId id="310" r:id="rId28"/>
    <p:sldId id="316" r:id="rId29"/>
    <p:sldId id="306" r:id="rId30"/>
    <p:sldId id="334" r:id="rId31"/>
    <p:sldId id="336" r:id="rId32"/>
    <p:sldId id="337" r:id="rId33"/>
    <p:sldId id="311" r:id="rId34"/>
    <p:sldId id="303" r:id="rId35"/>
    <p:sldId id="298" r:id="rId36"/>
    <p:sldId id="331" r:id="rId37"/>
    <p:sldId id="320" r:id="rId38"/>
    <p:sldId id="328" r:id="rId39"/>
    <p:sldId id="322" r:id="rId40"/>
    <p:sldId id="325" r:id="rId41"/>
    <p:sldId id="333" r:id="rId42"/>
    <p:sldId id="326" r:id="rId43"/>
    <p:sldId id="327" r:id="rId44"/>
    <p:sldId id="276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2719" autoAdjust="0"/>
  </p:normalViewPr>
  <p:slideViewPr>
    <p:cSldViewPr snapToGrid="0">
      <p:cViewPr varScale="1">
        <p:scale>
          <a:sx n="96" d="100"/>
          <a:sy n="96" d="100"/>
        </p:scale>
        <p:origin x="19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9C4F9-D7C5-C346-8C57-3062B952BE95}" type="doc">
      <dgm:prSet loTypeId="urn:microsoft.com/office/officeart/2005/8/layout/hProcess1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BF939777-9786-DC40-8D49-58B072336505}">
      <dgm:prSet phldrT="[文字]"/>
      <dgm:spPr/>
      <dgm:t>
        <a:bodyPr/>
        <a:lstStyle/>
        <a:p>
          <a:r>
            <a:rPr lang="en-US" altLang="zh-TW" dirty="0"/>
            <a:t>develop</a:t>
          </a:r>
          <a:endParaRPr lang="zh-TW" altLang="en-US" dirty="0"/>
        </a:p>
      </dgm:t>
    </dgm:pt>
    <dgm:pt modelId="{65B1E60B-D8FB-1841-8CE8-5A049613640D}" type="par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38BF48B0-2693-BD40-996D-B9C7B0F768BB}" type="sibTrans" cxnId="{47E25863-77A6-FE48-A6CD-FBD185E77865}">
      <dgm:prSet/>
      <dgm:spPr/>
      <dgm:t>
        <a:bodyPr/>
        <a:lstStyle/>
        <a:p>
          <a:endParaRPr lang="zh-TW" altLang="en-US"/>
        </a:p>
      </dgm:t>
    </dgm:pt>
    <dgm:pt modelId="{2397DAE3-C884-584A-84B0-51C890BD69F9}">
      <dgm:prSet phldrT="[文字]"/>
      <dgm:spPr/>
      <dgm:t>
        <a:bodyPr/>
        <a:lstStyle/>
        <a:p>
          <a:r>
            <a:rPr lang="en-US" altLang="zh-TW"/>
            <a:t>release-dev</a:t>
          </a:r>
          <a:endParaRPr lang="zh-TW" altLang="en-US" dirty="0"/>
        </a:p>
      </dgm:t>
    </dgm:pt>
    <dgm:pt modelId="{71F9B23D-08D2-6546-A3CE-EF17F890FA0A}" type="par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F9A42278-692E-CE4C-89CD-FF7B03C8DC76}" type="sibTrans" cxnId="{CC0BE43B-6B1D-8442-9168-017F870A86A1}">
      <dgm:prSet/>
      <dgm:spPr/>
      <dgm:t>
        <a:bodyPr/>
        <a:lstStyle/>
        <a:p>
          <a:endParaRPr lang="zh-TW" altLang="en-US"/>
        </a:p>
      </dgm:t>
    </dgm:pt>
    <dgm:pt modelId="{41D80119-FE66-EB4E-81FA-A209CA5A6591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uat</a:t>
          </a:r>
          <a:endParaRPr lang="zh-TW" altLang="en-US" dirty="0"/>
        </a:p>
      </dgm:t>
    </dgm:pt>
    <dgm:pt modelId="{76731461-490C-484A-9DA6-BCC81A81F083}" type="par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DF7A9235-28B6-9648-9154-3C53551F4A99}" type="sibTrans" cxnId="{A7E22263-012A-3B4D-A0B8-A0C244F06939}">
      <dgm:prSet/>
      <dgm:spPr/>
      <dgm:t>
        <a:bodyPr/>
        <a:lstStyle/>
        <a:p>
          <a:endParaRPr lang="zh-TW" altLang="en-US"/>
        </a:p>
      </dgm:t>
    </dgm:pt>
    <dgm:pt modelId="{73F7E162-34E2-6546-A6CD-422A45C8D8C2}">
      <dgm:prSet/>
      <dgm:spPr/>
      <dgm:t>
        <a:bodyPr/>
        <a:lstStyle/>
        <a:p>
          <a:r>
            <a:rPr lang="en-US" altLang="zh-TW" dirty="0"/>
            <a:t>release-</a:t>
          </a:r>
          <a:r>
            <a:rPr lang="en-US" altLang="zh-TW" dirty="0" err="1"/>
            <a:t>ppd</a:t>
          </a:r>
          <a:endParaRPr lang="zh-TW" altLang="en-US" dirty="0"/>
        </a:p>
      </dgm:t>
    </dgm:pt>
    <dgm:pt modelId="{E8EAE928-C9AF-6C4C-80F7-9195FED027AA}" type="par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32C285A5-0A31-DF46-AD85-6B03272CF9B1}" type="sibTrans" cxnId="{28AD49F2-C046-2146-ACF2-A8EBEB4F893F}">
      <dgm:prSet/>
      <dgm:spPr/>
      <dgm:t>
        <a:bodyPr/>
        <a:lstStyle/>
        <a:p>
          <a:endParaRPr lang="zh-TW" altLang="en-US"/>
        </a:p>
      </dgm:t>
    </dgm:pt>
    <dgm:pt modelId="{0E7126E6-E26C-C541-BFF8-1C4CC69839E7}">
      <dgm:prSet/>
      <dgm:spPr/>
      <dgm:t>
        <a:bodyPr/>
        <a:lstStyle/>
        <a:p>
          <a:r>
            <a:rPr lang="en-US" altLang="zh-TW" dirty="0"/>
            <a:t>release-prod</a:t>
          </a:r>
          <a:endParaRPr lang="zh-TW" altLang="en-US" dirty="0"/>
        </a:p>
      </dgm:t>
    </dgm:pt>
    <dgm:pt modelId="{B23CBCFA-FE3A-7545-98A0-B17121CAAC38}" type="par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D41869F1-D77A-504A-A3F9-042270F5A414}" type="sibTrans" cxnId="{46282790-BE8A-3447-9F8B-FF301B22D18B}">
      <dgm:prSet/>
      <dgm:spPr/>
      <dgm:t>
        <a:bodyPr/>
        <a:lstStyle/>
        <a:p>
          <a:endParaRPr lang="zh-TW" altLang="en-US"/>
        </a:p>
      </dgm:t>
    </dgm:pt>
    <dgm:pt modelId="{3A9AAE76-C739-114C-83A2-C7B8A5813AF1}" type="pres">
      <dgm:prSet presAssocID="{70E9C4F9-D7C5-C346-8C57-3062B952BE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1D1F2D6-E810-E849-BEDF-A544DA1F6840}" type="pres">
      <dgm:prSet presAssocID="{70E9C4F9-D7C5-C346-8C57-3062B952BE95}" presName="arrow" presStyleLbl="bgShp" presStyleIdx="0" presStyleCnt="1"/>
      <dgm:spPr/>
    </dgm:pt>
    <dgm:pt modelId="{3D4F5261-A264-F144-B18C-D1FDF1EE7CED}" type="pres">
      <dgm:prSet presAssocID="{70E9C4F9-D7C5-C346-8C57-3062B952BE95}" presName="points" presStyleCnt="0"/>
      <dgm:spPr/>
    </dgm:pt>
    <dgm:pt modelId="{89EE5689-935F-1C4A-8C92-AFFDFCBA542C}" type="pres">
      <dgm:prSet presAssocID="{BF939777-9786-DC40-8D49-58B072336505}" presName="compositeA" presStyleCnt="0"/>
      <dgm:spPr/>
    </dgm:pt>
    <dgm:pt modelId="{EA749981-3AAF-6041-89C4-E622DCF59585}" type="pres">
      <dgm:prSet presAssocID="{BF939777-9786-DC40-8D49-58B072336505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95457C1-FD93-D149-95D0-18160D1206C5}" type="pres">
      <dgm:prSet presAssocID="{BF939777-9786-DC40-8D49-58B072336505}" presName="circleA" presStyleLbl="node1" presStyleIdx="0" presStyleCnt="5"/>
      <dgm:spPr/>
    </dgm:pt>
    <dgm:pt modelId="{38767A19-65C8-EB45-B53B-183FE7F6C6C1}" type="pres">
      <dgm:prSet presAssocID="{BF939777-9786-DC40-8D49-58B072336505}" presName="spaceA" presStyleCnt="0"/>
      <dgm:spPr/>
    </dgm:pt>
    <dgm:pt modelId="{1523CD1C-DD91-F440-B711-A453884FFFAB}" type="pres">
      <dgm:prSet presAssocID="{38BF48B0-2693-BD40-996D-B9C7B0F768BB}" presName="space" presStyleCnt="0"/>
      <dgm:spPr/>
    </dgm:pt>
    <dgm:pt modelId="{39AC6BB5-2536-F141-8328-C063B0CE1F66}" type="pres">
      <dgm:prSet presAssocID="{2397DAE3-C884-584A-84B0-51C890BD69F9}" presName="compositeB" presStyleCnt="0"/>
      <dgm:spPr/>
    </dgm:pt>
    <dgm:pt modelId="{2745721B-8C68-D643-8BB9-EE35C27E76C5}" type="pres">
      <dgm:prSet presAssocID="{2397DAE3-C884-584A-84B0-51C890BD69F9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6AB8F-7235-774E-B334-28A7CE00B43C}" type="pres">
      <dgm:prSet presAssocID="{2397DAE3-C884-584A-84B0-51C890BD69F9}" presName="circleB" presStyleLbl="node1" presStyleIdx="1" presStyleCnt="5"/>
      <dgm:spPr/>
    </dgm:pt>
    <dgm:pt modelId="{17A9CBFF-9C78-6D41-B3D7-1C58A2ED5925}" type="pres">
      <dgm:prSet presAssocID="{2397DAE3-C884-584A-84B0-51C890BD69F9}" presName="spaceB" presStyleCnt="0"/>
      <dgm:spPr/>
    </dgm:pt>
    <dgm:pt modelId="{AC51A789-B204-1242-8C51-9266F920E4CC}" type="pres">
      <dgm:prSet presAssocID="{F9A42278-692E-CE4C-89CD-FF7B03C8DC76}" presName="space" presStyleCnt="0"/>
      <dgm:spPr/>
    </dgm:pt>
    <dgm:pt modelId="{E7BD08FD-DFBD-49D4-A0E5-AF309A7873C7}" type="pres">
      <dgm:prSet presAssocID="{41D80119-FE66-EB4E-81FA-A209CA5A6591}" presName="compositeA" presStyleCnt="0"/>
      <dgm:spPr/>
    </dgm:pt>
    <dgm:pt modelId="{03C102A4-7C2F-4DEA-8F11-8BBA8D928C6B}" type="pres">
      <dgm:prSet presAssocID="{41D80119-FE66-EB4E-81FA-A209CA5A6591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1CB10E-0750-463F-8920-3D280F774E3C}" type="pres">
      <dgm:prSet presAssocID="{41D80119-FE66-EB4E-81FA-A209CA5A6591}" presName="circleA" presStyleLbl="node1" presStyleIdx="2" presStyleCnt="5"/>
      <dgm:spPr/>
    </dgm:pt>
    <dgm:pt modelId="{56D66E67-486A-4F4D-A76A-599E4A587A9C}" type="pres">
      <dgm:prSet presAssocID="{41D80119-FE66-EB4E-81FA-A209CA5A6591}" presName="spaceA" presStyleCnt="0"/>
      <dgm:spPr/>
    </dgm:pt>
    <dgm:pt modelId="{1AA3DCA6-A79E-3C4E-8592-5090468B086D}" type="pres">
      <dgm:prSet presAssocID="{DF7A9235-28B6-9648-9154-3C53551F4A99}" presName="space" presStyleCnt="0"/>
      <dgm:spPr/>
    </dgm:pt>
    <dgm:pt modelId="{66A1FC16-C31B-4D9B-8023-738D5CD50554}" type="pres">
      <dgm:prSet presAssocID="{73F7E162-34E2-6546-A6CD-422A45C8D8C2}" presName="compositeB" presStyleCnt="0"/>
      <dgm:spPr/>
    </dgm:pt>
    <dgm:pt modelId="{A61666D2-1A26-46C8-8D63-4CE6C61B5C68}" type="pres">
      <dgm:prSet presAssocID="{73F7E162-34E2-6546-A6CD-422A45C8D8C2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31697A-197C-42A8-B5FD-870D182151D6}" type="pres">
      <dgm:prSet presAssocID="{73F7E162-34E2-6546-A6CD-422A45C8D8C2}" presName="circleB" presStyleLbl="node1" presStyleIdx="3" presStyleCnt="5"/>
      <dgm:spPr/>
    </dgm:pt>
    <dgm:pt modelId="{A23C2ECB-7C8E-4070-A31F-433E323960D6}" type="pres">
      <dgm:prSet presAssocID="{73F7E162-34E2-6546-A6CD-422A45C8D8C2}" presName="spaceB" presStyleCnt="0"/>
      <dgm:spPr/>
    </dgm:pt>
    <dgm:pt modelId="{139133BF-7040-B243-8724-039B57362BBA}" type="pres">
      <dgm:prSet presAssocID="{32C285A5-0A31-DF46-AD85-6B03272CF9B1}" presName="space" presStyleCnt="0"/>
      <dgm:spPr/>
    </dgm:pt>
    <dgm:pt modelId="{33C6BB93-30A2-4174-8CC7-7301DC6CDD0B}" type="pres">
      <dgm:prSet presAssocID="{0E7126E6-E26C-C541-BFF8-1C4CC69839E7}" presName="compositeA" presStyleCnt="0"/>
      <dgm:spPr/>
    </dgm:pt>
    <dgm:pt modelId="{B803F5B6-9573-44DA-B176-8FC8194B79EE}" type="pres">
      <dgm:prSet presAssocID="{0E7126E6-E26C-C541-BFF8-1C4CC69839E7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BDAA64-4040-455B-ABA4-BA83460B89EC}" type="pres">
      <dgm:prSet presAssocID="{0E7126E6-E26C-C541-BFF8-1C4CC69839E7}" presName="circleA" presStyleLbl="node1" presStyleIdx="4" presStyleCnt="5"/>
      <dgm:spPr/>
    </dgm:pt>
    <dgm:pt modelId="{8CB7A3E1-950B-4D85-9C59-9AAC2D4807D9}" type="pres">
      <dgm:prSet presAssocID="{0E7126E6-E26C-C541-BFF8-1C4CC69839E7}" presName="spaceA" presStyleCnt="0"/>
      <dgm:spPr/>
    </dgm:pt>
  </dgm:ptLst>
  <dgm:cxnLst>
    <dgm:cxn modelId="{47E25863-77A6-FE48-A6CD-FBD185E77865}" srcId="{70E9C4F9-D7C5-C346-8C57-3062B952BE95}" destId="{BF939777-9786-DC40-8D49-58B072336505}" srcOrd="0" destOrd="0" parTransId="{65B1E60B-D8FB-1841-8CE8-5A049613640D}" sibTransId="{38BF48B0-2693-BD40-996D-B9C7B0F768BB}"/>
    <dgm:cxn modelId="{8EA34ED3-9EF9-4116-B69E-BD55E988612B}" type="presOf" srcId="{BF939777-9786-DC40-8D49-58B072336505}" destId="{EA749981-3AAF-6041-89C4-E622DCF59585}" srcOrd="0" destOrd="0" presId="urn:microsoft.com/office/officeart/2005/8/layout/hProcess11"/>
    <dgm:cxn modelId="{46282790-BE8A-3447-9F8B-FF301B22D18B}" srcId="{70E9C4F9-D7C5-C346-8C57-3062B952BE95}" destId="{0E7126E6-E26C-C541-BFF8-1C4CC69839E7}" srcOrd="4" destOrd="0" parTransId="{B23CBCFA-FE3A-7545-98A0-B17121CAAC38}" sibTransId="{D41869F1-D77A-504A-A3F9-042270F5A414}"/>
    <dgm:cxn modelId="{9AE4B432-9F1F-4EF9-B77D-5066F69E6531}" type="presOf" srcId="{73F7E162-34E2-6546-A6CD-422A45C8D8C2}" destId="{A61666D2-1A26-46C8-8D63-4CE6C61B5C68}" srcOrd="0" destOrd="0" presId="urn:microsoft.com/office/officeart/2005/8/layout/hProcess11"/>
    <dgm:cxn modelId="{221F9780-C14F-4028-AD47-29CB32875260}" type="presOf" srcId="{70E9C4F9-D7C5-C346-8C57-3062B952BE95}" destId="{3A9AAE76-C739-114C-83A2-C7B8A5813AF1}" srcOrd="0" destOrd="0" presId="urn:microsoft.com/office/officeart/2005/8/layout/hProcess11"/>
    <dgm:cxn modelId="{42CF2410-0BAE-46B0-86BE-10591F6AE847}" type="presOf" srcId="{0E7126E6-E26C-C541-BFF8-1C4CC69839E7}" destId="{B803F5B6-9573-44DA-B176-8FC8194B79EE}" srcOrd="0" destOrd="0" presId="urn:microsoft.com/office/officeart/2005/8/layout/hProcess11"/>
    <dgm:cxn modelId="{A7E22263-012A-3B4D-A0B8-A0C244F06939}" srcId="{70E9C4F9-D7C5-C346-8C57-3062B952BE95}" destId="{41D80119-FE66-EB4E-81FA-A209CA5A6591}" srcOrd="2" destOrd="0" parTransId="{76731461-490C-484A-9DA6-BCC81A81F083}" sibTransId="{DF7A9235-28B6-9648-9154-3C53551F4A99}"/>
    <dgm:cxn modelId="{C04CADC1-EE89-4F6B-9CE5-3E0975860EB9}" type="presOf" srcId="{41D80119-FE66-EB4E-81FA-A209CA5A6591}" destId="{03C102A4-7C2F-4DEA-8F11-8BBA8D928C6B}" srcOrd="0" destOrd="0" presId="urn:microsoft.com/office/officeart/2005/8/layout/hProcess11"/>
    <dgm:cxn modelId="{CC0BE43B-6B1D-8442-9168-017F870A86A1}" srcId="{70E9C4F9-D7C5-C346-8C57-3062B952BE95}" destId="{2397DAE3-C884-584A-84B0-51C890BD69F9}" srcOrd="1" destOrd="0" parTransId="{71F9B23D-08D2-6546-A3CE-EF17F890FA0A}" sibTransId="{F9A42278-692E-CE4C-89CD-FF7B03C8DC76}"/>
    <dgm:cxn modelId="{80BEB33A-F4A8-40E2-AE8C-FFAA2DBAB6E6}" type="presOf" srcId="{2397DAE3-C884-584A-84B0-51C890BD69F9}" destId="{2745721B-8C68-D643-8BB9-EE35C27E76C5}" srcOrd="0" destOrd="0" presId="urn:microsoft.com/office/officeart/2005/8/layout/hProcess11"/>
    <dgm:cxn modelId="{28AD49F2-C046-2146-ACF2-A8EBEB4F893F}" srcId="{70E9C4F9-D7C5-C346-8C57-3062B952BE95}" destId="{73F7E162-34E2-6546-A6CD-422A45C8D8C2}" srcOrd="3" destOrd="0" parTransId="{E8EAE928-C9AF-6C4C-80F7-9195FED027AA}" sibTransId="{32C285A5-0A31-DF46-AD85-6B03272CF9B1}"/>
    <dgm:cxn modelId="{050DB8E5-B9D6-40BA-B154-2F36FD146AFE}" type="presParOf" srcId="{3A9AAE76-C739-114C-83A2-C7B8A5813AF1}" destId="{21D1F2D6-E810-E849-BEDF-A544DA1F6840}" srcOrd="0" destOrd="0" presId="urn:microsoft.com/office/officeart/2005/8/layout/hProcess11"/>
    <dgm:cxn modelId="{2CC85931-D7FF-4013-9641-065C8001B2DE}" type="presParOf" srcId="{3A9AAE76-C739-114C-83A2-C7B8A5813AF1}" destId="{3D4F5261-A264-F144-B18C-D1FDF1EE7CED}" srcOrd="1" destOrd="0" presId="urn:microsoft.com/office/officeart/2005/8/layout/hProcess11"/>
    <dgm:cxn modelId="{B78D9244-7010-4CA9-9F68-A47AC7FFD086}" type="presParOf" srcId="{3D4F5261-A264-F144-B18C-D1FDF1EE7CED}" destId="{89EE5689-935F-1C4A-8C92-AFFDFCBA542C}" srcOrd="0" destOrd="0" presId="urn:microsoft.com/office/officeart/2005/8/layout/hProcess11"/>
    <dgm:cxn modelId="{18AE1A14-70BF-4F5C-BBBF-686E8ADDC415}" type="presParOf" srcId="{89EE5689-935F-1C4A-8C92-AFFDFCBA542C}" destId="{EA749981-3AAF-6041-89C4-E622DCF59585}" srcOrd="0" destOrd="0" presId="urn:microsoft.com/office/officeart/2005/8/layout/hProcess11"/>
    <dgm:cxn modelId="{236463C1-B720-4CD3-AD91-09C34FD8F3A6}" type="presParOf" srcId="{89EE5689-935F-1C4A-8C92-AFFDFCBA542C}" destId="{A95457C1-FD93-D149-95D0-18160D1206C5}" srcOrd="1" destOrd="0" presId="urn:microsoft.com/office/officeart/2005/8/layout/hProcess11"/>
    <dgm:cxn modelId="{989096EF-4354-4B99-A4B5-9B29AB417D20}" type="presParOf" srcId="{89EE5689-935F-1C4A-8C92-AFFDFCBA542C}" destId="{38767A19-65C8-EB45-B53B-183FE7F6C6C1}" srcOrd="2" destOrd="0" presId="urn:microsoft.com/office/officeart/2005/8/layout/hProcess11"/>
    <dgm:cxn modelId="{1B572B86-16AC-4BB1-A87A-D380547EDEEC}" type="presParOf" srcId="{3D4F5261-A264-F144-B18C-D1FDF1EE7CED}" destId="{1523CD1C-DD91-F440-B711-A453884FFFAB}" srcOrd="1" destOrd="0" presId="urn:microsoft.com/office/officeart/2005/8/layout/hProcess11"/>
    <dgm:cxn modelId="{F8A52534-2A9C-4C91-8814-8923D4A6A5B1}" type="presParOf" srcId="{3D4F5261-A264-F144-B18C-D1FDF1EE7CED}" destId="{39AC6BB5-2536-F141-8328-C063B0CE1F66}" srcOrd="2" destOrd="0" presId="urn:microsoft.com/office/officeart/2005/8/layout/hProcess11"/>
    <dgm:cxn modelId="{64D1DB7C-CD66-41D3-B896-3865C031534B}" type="presParOf" srcId="{39AC6BB5-2536-F141-8328-C063B0CE1F66}" destId="{2745721B-8C68-D643-8BB9-EE35C27E76C5}" srcOrd="0" destOrd="0" presId="urn:microsoft.com/office/officeart/2005/8/layout/hProcess11"/>
    <dgm:cxn modelId="{3D575E5B-42D2-4A3F-BD54-11B3D5851A8C}" type="presParOf" srcId="{39AC6BB5-2536-F141-8328-C063B0CE1F66}" destId="{3806AB8F-7235-774E-B334-28A7CE00B43C}" srcOrd="1" destOrd="0" presId="urn:microsoft.com/office/officeart/2005/8/layout/hProcess11"/>
    <dgm:cxn modelId="{60E4F05F-09E0-4ABE-B6ED-B45C93235125}" type="presParOf" srcId="{39AC6BB5-2536-F141-8328-C063B0CE1F66}" destId="{17A9CBFF-9C78-6D41-B3D7-1C58A2ED5925}" srcOrd="2" destOrd="0" presId="urn:microsoft.com/office/officeart/2005/8/layout/hProcess11"/>
    <dgm:cxn modelId="{66EF9D4B-E94E-4B2F-B3F1-FD61679280B4}" type="presParOf" srcId="{3D4F5261-A264-F144-B18C-D1FDF1EE7CED}" destId="{AC51A789-B204-1242-8C51-9266F920E4CC}" srcOrd="3" destOrd="0" presId="urn:microsoft.com/office/officeart/2005/8/layout/hProcess11"/>
    <dgm:cxn modelId="{E33719E4-69EB-4E52-8DA5-7A3C48F3E881}" type="presParOf" srcId="{3D4F5261-A264-F144-B18C-D1FDF1EE7CED}" destId="{E7BD08FD-DFBD-49D4-A0E5-AF309A7873C7}" srcOrd="4" destOrd="0" presId="urn:microsoft.com/office/officeart/2005/8/layout/hProcess11"/>
    <dgm:cxn modelId="{FB8BE825-3549-4CCB-A43A-3D3A0F15FDD3}" type="presParOf" srcId="{E7BD08FD-DFBD-49D4-A0E5-AF309A7873C7}" destId="{03C102A4-7C2F-4DEA-8F11-8BBA8D928C6B}" srcOrd="0" destOrd="0" presId="urn:microsoft.com/office/officeart/2005/8/layout/hProcess11"/>
    <dgm:cxn modelId="{04CF9EFE-7FCC-401C-BBC5-185AEB8A9517}" type="presParOf" srcId="{E7BD08FD-DFBD-49D4-A0E5-AF309A7873C7}" destId="{A11CB10E-0750-463F-8920-3D280F774E3C}" srcOrd="1" destOrd="0" presId="urn:microsoft.com/office/officeart/2005/8/layout/hProcess11"/>
    <dgm:cxn modelId="{5019CA15-1164-4061-9930-1A2B40CF1489}" type="presParOf" srcId="{E7BD08FD-DFBD-49D4-A0E5-AF309A7873C7}" destId="{56D66E67-486A-4F4D-A76A-599E4A587A9C}" srcOrd="2" destOrd="0" presId="urn:microsoft.com/office/officeart/2005/8/layout/hProcess11"/>
    <dgm:cxn modelId="{3303588E-E742-424C-A9D8-B8EE250A5F78}" type="presParOf" srcId="{3D4F5261-A264-F144-B18C-D1FDF1EE7CED}" destId="{1AA3DCA6-A79E-3C4E-8592-5090468B086D}" srcOrd="5" destOrd="0" presId="urn:microsoft.com/office/officeart/2005/8/layout/hProcess11"/>
    <dgm:cxn modelId="{6E09237E-02B8-4923-819C-9487AD319065}" type="presParOf" srcId="{3D4F5261-A264-F144-B18C-D1FDF1EE7CED}" destId="{66A1FC16-C31B-4D9B-8023-738D5CD50554}" srcOrd="6" destOrd="0" presId="urn:microsoft.com/office/officeart/2005/8/layout/hProcess11"/>
    <dgm:cxn modelId="{60670853-8FD8-4F53-B608-A73A9E0516E3}" type="presParOf" srcId="{66A1FC16-C31B-4D9B-8023-738D5CD50554}" destId="{A61666D2-1A26-46C8-8D63-4CE6C61B5C68}" srcOrd="0" destOrd="0" presId="urn:microsoft.com/office/officeart/2005/8/layout/hProcess11"/>
    <dgm:cxn modelId="{53E47686-8CB7-474A-A0C6-D562955EE82E}" type="presParOf" srcId="{66A1FC16-C31B-4D9B-8023-738D5CD50554}" destId="{8331697A-197C-42A8-B5FD-870D182151D6}" srcOrd="1" destOrd="0" presId="urn:microsoft.com/office/officeart/2005/8/layout/hProcess11"/>
    <dgm:cxn modelId="{C9142913-F16C-42FC-9054-14B5ED9593C2}" type="presParOf" srcId="{66A1FC16-C31B-4D9B-8023-738D5CD50554}" destId="{A23C2ECB-7C8E-4070-A31F-433E323960D6}" srcOrd="2" destOrd="0" presId="urn:microsoft.com/office/officeart/2005/8/layout/hProcess11"/>
    <dgm:cxn modelId="{7084CD64-E73E-4EEF-ADFA-3E0EA2569C74}" type="presParOf" srcId="{3D4F5261-A264-F144-B18C-D1FDF1EE7CED}" destId="{139133BF-7040-B243-8724-039B57362BBA}" srcOrd="7" destOrd="0" presId="urn:microsoft.com/office/officeart/2005/8/layout/hProcess11"/>
    <dgm:cxn modelId="{C082183E-CDA9-4ABE-ACC7-76EB01DE4378}" type="presParOf" srcId="{3D4F5261-A264-F144-B18C-D1FDF1EE7CED}" destId="{33C6BB93-30A2-4174-8CC7-7301DC6CDD0B}" srcOrd="8" destOrd="0" presId="urn:microsoft.com/office/officeart/2005/8/layout/hProcess11"/>
    <dgm:cxn modelId="{6D3FE59D-DFA3-4C07-9EBE-B39C32D07014}" type="presParOf" srcId="{33C6BB93-30A2-4174-8CC7-7301DC6CDD0B}" destId="{B803F5B6-9573-44DA-B176-8FC8194B79EE}" srcOrd="0" destOrd="0" presId="urn:microsoft.com/office/officeart/2005/8/layout/hProcess11"/>
    <dgm:cxn modelId="{17F362C5-5F39-42B7-A7CF-36D95F568AED}" type="presParOf" srcId="{33C6BB93-30A2-4174-8CC7-7301DC6CDD0B}" destId="{99BDAA64-4040-455B-ABA4-BA83460B89EC}" srcOrd="1" destOrd="0" presId="urn:microsoft.com/office/officeart/2005/8/layout/hProcess11"/>
    <dgm:cxn modelId="{C8EDBC8A-6671-42DC-9EA2-3E7D8AAFDCFB}" type="presParOf" srcId="{33C6BB93-30A2-4174-8CC7-7301DC6CDD0B}" destId="{8CB7A3E1-950B-4D85-9C59-9AAC2D4807D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78B8B-9DF3-274F-9B28-23B4B2EB9BF1}" type="doc">
      <dgm:prSet loTypeId="urn:microsoft.com/office/officeart/2005/8/layout/target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EA60D8E5-7D3F-C747-8510-4810549B0619}">
      <dgm:prSet phldrT="[文字]"/>
      <dgm:spPr/>
      <dgm:t>
        <a:bodyPr/>
        <a:lstStyle/>
        <a:p>
          <a:r>
            <a:rPr lang="en-US" altLang="zh-TW" dirty="0"/>
            <a:t>PPD</a:t>
          </a:r>
          <a:endParaRPr lang="zh-TW" altLang="en-US" dirty="0"/>
        </a:p>
      </dgm:t>
    </dgm:pt>
    <dgm:pt modelId="{A6B5BFDE-93E2-E54C-9D15-6B2E14A7E1CC}" type="par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4B2D57CD-AA6D-E240-8554-6AEAFD6BB325}" type="sibTrans" cxnId="{8AB77ACC-7BC1-3045-87C9-E54A2B6B46A8}">
      <dgm:prSet/>
      <dgm:spPr/>
      <dgm:t>
        <a:bodyPr/>
        <a:lstStyle/>
        <a:p>
          <a:endParaRPr lang="zh-TW" altLang="en-US"/>
        </a:p>
      </dgm:t>
    </dgm:pt>
    <dgm:pt modelId="{BD76FD55-D48D-0C40-9E3D-26EE67A0AEE9}">
      <dgm:prSet phldrT="[文字]"/>
      <dgm:spPr/>
      <dgm:t>
        <a:bodyPr/>
        <a:lstStyle/>
        <a:p>
          <a:r>
            <a:rPr lang="en-US" altLang="zh-TW" dirty="0"/>
            <a:t>Web:</a:t>
          </a:r>
          <a:r>
            <a:rPr lang="en-US" altLang="zh-TW" baseline="0" dirty="0"/>
            <a:t> </a:t>
          </a:r>
          <a:r>
            <a:rPr lang="hr-HR" altLang="zh-TW" baseline="0" dirty="0">
              <a:solidFill>
                <a:srgbClr val="FF0000"/>
              </a:solidFill>
            </a:rPr>
            <a:t>172.22.131.147</a:t>
          </a:r>
          <a:endParaRPr lang="zh-TW" altLang="en-US" dirty="0">
            <a:solidFill>
              <a:srgbClr val="FF0000"/>
            </a:solidFill>
          </a:endParaRPr>
        </a:p>
      </dgm:t>
    </dgm:pt>
    <dgm:pt modelId="{A5783061-57C5-8A45-91CD-B13079163443}" type="par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AC6DAF9B-6131-F341-A752-F4A7C0B4C122}" type="sibTrans" cxnId="{94641EF6-6F85-2F44-B217-8F7EC4ED8058}">
      <dgm:prSet/>
      <dgm:spPr/>
      <dgm:t>
        <a:bodyPr/>
        <a:lstStyle/>
        <a:p>
          <a:endParaRPr lang="zh-TW" altLang="en-US"/>
        </a:p>
      </dgm:t>
    </dgm:pt>
    <dgm:pt modelId="{473C400E-ED90-6A4B-B80B-E6FDE13A77A4}">
      <dgm:prSet phldrT="[文字]"/>
      <dgm:spPr/>
      <dgm:t>
        <a:bodyPr/>
        <a:lstStyle/>
        <a:p>
          <a:r>
            <a:rPr lang="en-US" altLang="zh-TW" dirty="0"/>
            <a:t>SIT</a:t>
          </a:r>
          <a:endParaRPr lang="zh-TW" altLang="en-US" dirty="0"/>
        </a:p>
      </dgm:t>
    </dgm:pt>
    <dgm:pt modelId="{C55A8139-CE38-7745-BA50-DE53F299E942}" type="par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FD31DDE0-2751-014A-979E-8198D00795D7}" type="sibTrans" cxnId="{2402F895-3BC1-B148-868E-9660A02314D7}">
      <dgm:prSet/>
      <dgm:spPr/>
      <dgm:t>
        <a:bodyPr/>
        <a:lstStyle/>
        <a:p>
          <a:endParaRPr lang="zh-TW" altLang="en-US"/>
        </a:p>
      </dgm:t>
    </dgm:pt>
    <dgm:pt modelId="{6366F3E9-732A-D14B-B290-1C79DEBCA2BF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172.23.30.6</a:t>
          </a:r>
          <a:endParaRPr lang="zh-TW" altLang="en-US" dirty="0"/>
        </a:p>
      </dgm:t>
    </dgm:pt>
    <dgm:pt modelId="{A77ACC6A-10FA-B544-9477-7B6BFF3EEC27}" type="par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F89F867B-CC31-0046-9A80-837D6A98997E}" type="sibTrans" cxnId="{4A84FBFB-8087-4F47-91E1-E623B5E5146F}">
      <dgm:prSet/>
      <dgm:spPr/>
      <dgm:t>
        <a:bodyPr/>
        <a:lstStyle/>
        <a:p>
          <a:endParaRPr lang="zh-TW" altLang="en-US"/>
        </a:p>
      </dgm:t>
    </dgm:pt>
    <dgm:pt modelId="{B8CE4CAA-72A8-EA41-8E26-2A331B8B3274}">
      <dgm:prSet phldrT="[文字]"/>
      <dgm:spPr/>
      <dgm:t>
        <a:bodyPr/>
        <a:lstStyle/>
        <a:p>
          <a:r>
            <a:rPr lang="en-US" altLang="zh-TW" dirty="0"/>
            <a:t>DEV</a:t>
          </a:r>
          <a:endParaRPr lang="zh-TW" altLang="en-US" dirty="0"/>
        </a:p>
      </dgm:t>
    </dgm:pt>
    <dgm:pt modelId="{94BF6523-DC2E-7E4E-9E24-4E0147A1DF2A}" type="par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C1B20B73-B7C3-6743-A91F-1C0465CB17A2}" type="sibTrans" cxnId="{BFB67153-BACF-F147-8385-766710360D73}">
      <dgm:prSet/>
      <dgm:spPr/>
      <dgm:t>
        <a:bodyPr/>
        <a:lstStyle/>
        <a:p>
          <a:endParaRPr lang="zh-TW" altLang="en-US"/>
        </a:p>
      </dgm:t>
    </dgm:pt>
    <dgm:pt modelId="{F1D709BF-31CB-5346-824C-4DB6EF79418D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/>
            <a:t>172.23.30.5</a:t>
          </a:r>
          <a:endParaRPr lang="zh-TW" altLang="en-US" dirty="0"/>
        </a:p>
      </dgm:t>
    </dgm:pt>
    <dgm:pt modelId="{7AB868A7-8C8E-F442-AAF6-5FB8F1AF10D0}" type="par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2D4FCEB8-3069-9140-B833-5CDCBF4482E5}" type="sibTrans" cxnId="{663E71F4-B923-7F4B-B1EE-195E29B2D463}">
      <dgm:prSet/>
      <dgm:spPr/>
      <dgm:t>
        <a:bodyPr/>
        <a:lstStyle/>
        <a:p>
          <a:endParaRPr lang="zh-TW" altLang="en-US"/>
        </a:p>
      </dgm:t>
    </dgm:pt>
    <dgm:pt modelId="{DA23F6ED-7305-5D49-9A73-00DF59A6560A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nb-NO" altLang="zh-TW" dirty="0"/>
            <a:t>172.22.128.165</a:t>
          </a:r>
          <a:endParaRPr lang="zh-TW" altLang="en-US" dirty="0"/>
        </a:p>
      </dgm:t>
    </dgm:pt>
    <dgm:pt modelId="{A71285A0-3CE6-574F-8D12-658699822A22}" type="par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F57DB87A-4846-F347-ABCA-359782D61A4C}" type="sibTrans" cxnId="{C5BB632E-00C6-BE4A-B15B-0B2FE6278730}">
      <dgm:prSet/>
      <dgm:spPr/>
      <dgm:t>
        <a:bodyPr/>
        <a:lstStyle/>
        <a:p>
          <a:endParaRPr lang="zh-TW" altLang="en-US"/>
        </a:p>
      </dgm:t>
    </dgm:pt>
    <dgm:pt modelId="{5957B6A7-6190-AC41-A89A-5D7295BE355C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172.22.131.80</a:t>
          </a:r>
          <a:endParaRPr lang="zh-TW" altLang="en-US" dirty="0"/>
        </a:p>
      </dgm:t>
    </dgm:pt>
    <dgm:pt modelId="{41D4520D-C751-8046-8FD8-CD10BF19AD73}" type="par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A15F7DD8-A1B6-D545-9424-ED5148256631}" type="sibTrans" cxnId="{7E97C044-07C4-5949-AD56-626CF08AF9BE}">
      <dgm:prSet/>
      <dgm:spPr/>
      <dgm:t>
        <a:bodyPr/>
        <a:lstStyle/>
        <a:p>
          <a:endParaRPr lang="zh-TW" altLang="en-US"/>
        </a:p>
      </dgm:t>
    </dgm:pt>
    <dgm:pt modelId="{B5F83799-CD03-0C48-80B3-166F3D849723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172.22.131.188</a:t>
          </a:r>
        </a:p>
      </dgm:t>
    </dgm:pt>
    <dgm:pt modelId="{7FEE46D2-4842-7844-9DF4-6A6DA3D95439}" type="par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8452B11D-958F-664B-86D8-CFE407F52B03}" type="sibTrans" cxnId="{63D8B8F3-E360-2D4C-B918-930AC9E863E8}">
      <dgm:prSet/>
      <dgm:spPr/>
      <dgm:t>
        <a:bodyPr/>
        <a:lstStyle/>
        <a:p>
          <a:endParaRPr lang="zh-TW" altLang="en-US"/>
        </a:p>
      </dgm:t>
    </dgm:pt>
    <dgm:pt modelId="{4EBCBF61-801A-C440-8225-4073A54786B6}">
      <dgm:prSet phldrT="[文字]"/>
      <dgm:spPr/>
      <dgm:t>
        <a:bodyPr/>
        <a:lstStyle/>
        <a:p>
          <a:r>
            <a:rPr lang="hr-HR" altLang="zh-TW" dirty="0"/>
            <a:t>DB: 172.22.131.79</a:t>
          </a:r>
        </a:p>
      </dgm:t>
    </dgm:pt>
    <dgm:pt modelId="{08F2870F-38B6-2B4F-B116-531C68F99C3A}" type="par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81A78333-02FF-704D-9C5A-241DD0EF9044}" type="sibTrans" cxnId="{3C159802-073B-6B49-9F7D-647D4CF5B65A}">
      <dgm:prSet/>
      <dgm:spPr/>
      <dgm:t>
        <a:bodyPr/>
        <a:lstStyle/>
        <a:p>
          <a:endParaRPr lang="zh-TW" altLang="en-US"/>
        </a:p>
      </dgm:t>
    </dgm:pt>
    <dgm:pt modelId="{77E4E4E2-BF6D-584E-8A3D-9A5E142D85CB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</a:p>
      </dgm:t>
    </dgm:pt>
    <dgm:pt modelId="{8DC92C91-FF30-E342-A716-96E4AB95D2CE}" type="par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D67E7FA-5E17-D649-B286-F4FA16C4C6EA}" type="sibTrans" cxnId="{73363525-6262-2A47-9094-BBB7B189B529}">
      <dgm:prSet/>
      <dgm:spPr/>
      <dgm:t>
        <a:bodyPr/>
        <a:lstStyle/>
        <a:p>
          <a:endParaRPr lang="zh-TW" altLang="en-US"/>
        </a:p>
      </dgm:t>
    </dgm:pt>
    <dgm:pt modelId="{C8967D89-F24C-DB49-9BA8-0E548C708C16}">
      <dgm:prSet phldrT="[文字]"/>
      <dgm:spPr/>
      <dgm:t>
        <a:bodyPr/>
        <a:lstStyle/>
        <a:p>
          <a:r>
            <a:rPr lang="hr-HR" altLang="zh-TW" dirty="0"/>
            <a:t>DB: 172.22.131.77</a:t>
          </a:r>
        </a:p>
      </dgm:t>
    </dgm:pt>
    <dgm:pt modelId="{11E777F7-BEE6-A64C-B6A1-45382C28E0AA}" type="par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6BCC28E1-F3D1-794A-9150-5ECE4D1E08A5}" type="sibTrans" cxnId="{7AB85C6B-5AD2-9140-B214-C0C800356D13}">
      <dgm:prSet/>
      <dgm:spPr/>
      <dgm:t>
        <a:bodyPr/>
        <a:lstStyle/>
        <a:p>
          <a:endParaRPr lang="zh-TW" altLang="en-US"/>
        </a:p>
      </dgm:t>
    </dgm:pt>
    <dgm:pt modelId="{8996FACD-A876-054B-BE12-64735AF4AC47}">
      <dgm:prSet phldrT="[文字]"/>
      <dgm:spPr/>
      <dgm:t>
        <a:bodyPr/>
        <a:lstStyle/>
        <a:p>
          <a:r>
            <a:rPr lang="en-US" altLang="zh-TW" dirty="0"/>
            <a:t>UAT</a:t>
          </a:r>
          <a:endParaRPr lang="zh-TW" altLang="en-US" dirty="0"/>
        </a:p>
      </dgm:t>
    </dgm:pt>
    <dgm:pt modelId="{F17F990C-C850-944A-8C13-E0FEC7C06577}" type="par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1BCFCC86-667B-0441-BC1B-242621539BC6}" type="sibTrans" cxnId="{752322D3-E7E1-9C45-9C6D-12FF8768305D}">
      <dgm:prSet/>
      <dgm:spPr/>
      <dgm:t>
        <a:bodyPr/>
        <a:lstStyle/>
        <a:p>
          <a:endParaRPr lang="zh-TW" altLang="en-US"/>
        </a:p>
      </dgm:t>
    </dgm:pt>
    <dgm:pt modelId="{0FB036FC-1A55-6645-98E4-AF9F3C506F92}">
      <dgm:prSet phldrT="[文字]"/>
      <dgm:spPr/>
      <dgm:t>
        <a:bodyPr/>
        <a:lstStyle/>
        <a:p>
          <a:r>
            <a:rPr lang="en-US" altLang="zh-TW" dirty="0"/>
            <a:t>Web: </a:t>
          </a:r>
          <a:r>
            <a:rPr lang="hr-HR" altLang="zh-TW" dirty="0">
              <a:solidFill>
                <a:srgbClr val="FF0000"/>
              </a:solidFill>
            </a:rPr>
            <a:t>172.23.30.7</a:t>
          </a:r>
          <a:endParaRPr lang="zh-TW" altLang="en-US" dirty="0">
            <a:solidFill>
              <a:srgbClr val="FF0000"/>
            </a:solidFill>
          </a:endParaRPr>
        </a:p>
      </dgm:t>
    </dgm:pt>
    <dgm:pt modelId="{66AA48D5-0B85-BA40-84EA-70C5F25C8AAF}" type="par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3CD2095-84D0-0F42-B760-B38B2EFED39D}" type="sibTrans" cxnId="{9AE75C0B-D5F1-6449-804E-DD96F459577C}">
      <dgm:prSet/>
      <dgm:spPr/>
      <dgm:t>
        <a:bodyPr/>
        <a:lstStyle/>
        <a:p>
          <a:endParaRPr lang="zh-TW" altLang="en-US"/>
        </a:p>
      </dgm:t>
    </dgm:pt>
    <dgm:pt modelId="{DD1D7C4B-F170-4D4E-B38F-C9EB2042A231}">
      <dgm:prSet phldrT="[文字]"/>
      <dgm:spPr/>
      <dgm:t>
        <a:bodyPr/>
        <a:lstStyle/>
        <a:p>
          <a:r>
            <a:rPr lang="en-US" altLang="zh-TW" dirty="0"/>
            <a:t>AP: </a:t>
          </a:r>
          <a:r>
            <a:rPr lang="hr-HR" altLang="zh-TW" dirty="0"/>
            <a:t>172.22.131.189</a:t>
          </a:r>
          <a:endParaRPr lang="zh-TW" altLang="en-US" dirty="0"/>
        </a:p>
      </dgm:t>
    </dgm:pt>
    <dgm:pt modelId="{7E7759FE-4590-D441-8911-66A635E55AF4}" type="par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9C945726-8005-5A4C-8774-C7B655D0AE5C}" type="sibTrans" cxnId="{A7BF0F08-4E71-3846-8210-309E47C93685}">
      <dgm:prSet/>
      <dgm:spPr/>
      <dgm:t>
        <a:bodyPr/>
        <a:lstStyle/>
        <a:p>
          <a:endParaRPr lang="zh-TW" altLang="en-US"/>
        </a:p>
      </dgm:t>
    </dgm:pt>
    <dgm:pt modelId="{757174D8-6E9E-5E49-9E09-6053EA972D94}">
      <dgm:prSet phldrT="[文字]"/>
      <dgm:spPr/>
      <dgm:t>
        <a:bodyPr/>
        <a:lstStyle/>
        <a:p>
          <a:r>
            <a:rPr lang="en-US" altLang="zh-TW" dirty="0"/>
            <a:t>DB: </a:t>
          </a:r>
          <a:r>
            <a:rPr lang="hr-HR" altLang="zh-TW" dirty="0"/>
            <a:t>172.22.131.77</a:t>
          </a:r>
          <a:endParaRPr lang="zh-TW" altLang="en-US" dirty="0"/>
        </a:p>
      </dgm:t>
    </dgm:pt>
    <dgm:pt modelId="{FF0E8A06-0676-F94B-911D-B13AE6580289}" type="par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7B26B144-F652-CC4A-9020-06CB1097BA6D}" type="sibTrans" cxnId="{ADB6A92E-1A8E-DD4A-B410-84DEA5CB0B2F}">
      <dgm:prSet/>
      <dgm:spPr/>
      <dgm:t>
        <a:bodyPr/>
        <a:lstStyle/>
        <a:p>
          <a:endParaRPr lang="zh-TW" altLang="en-US"/>
        </a:p>
      </dgm:t>
    </dgm:pt>
    <dgm:pt modelId="{FE121D88-D401-4F48-BDA3-F2DAA2C4B096}" type="pres">
      <dgm:prSet presAssocID="{C7B78B8B-9DF3-274F-9B28-23B4B2EB9BF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07CB46F-E7A2-084F-A6B9-E69E274A3662}" type="pres">
      <dgm:prSet presAssocID="{EA60D8E5-7D3F-C747-8510-4810549B0619}" presName="circle1" presStyleLbl="node1" presStyleIdx="0" presStyleCnt="4"/>
      <dgm:spPr/>
    </dgm:pt>
    <dgm:pt modelId="{EFE66602-95CD-5B48-B360-5B5AF77A0CC3}" type="pres">
      <dgm:prSet presAssocID="{EA60D8E5-7D3F-C747-8510-4810549B0619}" presName="space" presStyleCnt="0"/>
      <dgm:spPr/>
    </dgm:pt>
    <dgm:pt modelId="{E6E1ADF2-297B-3244-B609-3EB22A7DE065}" type="pres">
      <dgm:prSet presAssocID="{EA60D8E5-7D3F-C747-8510-4810549B0619}" presName="rect1" presStyleLbl="alignAcc1" presStyleIdx="0" presStyleCnt="4"/>
      <dgm:spPr/>
      <dgm:t>
        <a:bodyPr/>
        <a:lstStyle/>
        <a:p>
          <a:endParaRPr lang="zh-TW" altLang="en-US"/>
        </a:p>
      </dgm:t>
    </dgm:pt>
    <dgm:pt modelId="{02DD8C6C-8E9D-1348-94A8-4DC911A526DA}" type="pres">
      <dgm:prSet presAssocID="{8996FACD-A876-054B-BE12-64735AF4AC47}" presName="vertSpace2" presStyleLbl="node1" presStyleIdx="0" presStyleCnt="4"/>
      <dgm:spPr/>
    </dgm:pt>
    <dgm:pt modelId="{6E42B264-585E-684F-B5C6-1C861AA0031F}" type="pres">
      <dgm:prSet presAssocID="{8996FACD-A876-054B-BE12-64735AF4AC47}" presName="circle2" presStyleLbl="node1" presStyleIdx="1" presStyleCnt="4"/>
      <dgm:spPr/>
    </dgm:pt>
    <dgm:pt modelId="{8C2B08E6-75F3-494B-92A0-0B227038F5BE}" type="pres">
      <dgm:prSet presAssocID="{8996FACD-A876-054B-BE12-64735AF4AC47}" presName="rect2" presStyleLbl="alignAcc1" presStyleIdx="1" presStyleCnt="4"/>
      <dgm:spPr/>
      <dgm:t>
        <a:bodyPr/>
        <a:lstStyle/>
        <a:p>
          <a:endParaRPr lang="zh-TW" altLang="en-US"/>
        </a:p>
      </dgm:t>
    </dgm:pt>
    <dgm:pt modelId="{0B9921BE-655B-CE46-9FCF-987DACB83562}" type="pres">
      <dgm:prSet presAssocID="{473C400E-ED90-6A4B-B80B-E6FDE13A77A4}" presName="vertSpace3" presStyleLbl="node1" presStyleIdx="1" presStyleCnt="4"/>
      <dgm:spPr/>
    </dgm:pt>
    <dgm:pt modelId="{58A7B0D7-1FDC-9849-9011-E15C77797962}" type="pres">
      <dgm:prSet presAssocID="{473C400E-ED90-6A4B-B80B-E6FDE13A77A4}" presName="circle3" presStyleLbl="node1" presStyleIdx="2" presStyleCnt="4"/>
      <dgm:spPr/>
    </dgm:pt>
    <dgm:pt modelId="{A0064251-FEC8-6645-AACF-BF0291863D5F}" type="pres">
      <dgm:prSet presAssocID="{473C400E-ED90-6A4B-B80B-E6FDE13A77A4}" presName="rect3" presStyleLbl="alignAcc1" presStyleIdx="2" presStyleCnt="4"/>
      <dgm:spPr/>
      <dgm:t>
        <a:bodyPr/>
        <a:lstStyle/>
        <a:p>
          <a:endParaRPr lang="zh-TW" altLang="en-US"/>
        </a:p>
      </dgm:t>
    </dgm:pt>
    <dgm:pt modelId="{7FA0474D-FE30-824E-AF4B-462E0C8359F9}" type="pres">
      <dgm:prSet presAssocID="{B8CE4CAA-72A8-EA41-8E26-2A331B8B3274}" presName="vertSpace4" presStyleLbl="node1" presStyleIdx="2" presStyleCnt="4"/>
      <dgm:spPr/>
    </dgm:pt>
    <dgm:pt modelId="{30C2A7BC-94AE-E34B-B699-4B9FAD9CB602}" type="pres">
      <dgm:prSet presAssocID="{B8CE4CAA-72A8-EA41-8E26-2A331B8B3274}" presName="circle4" presStyleLbl="node1" presStyleIdx="3" presStyleCnt="4"/>
      <dgm:spPr/>
    </dgm:pt>
    <dgm:pt modelId="{E33F0D47-4937-6943-B4B1-EED4BA938A1C}" type="pres">
      <dgm:prSet presAssocID="{B8CE4CAA-72A8-EA41-8E26-2A331B8B3274}" presName="rect4" presStyleLbl="alignAcc1" presStyleIdx="3" presStyleCnt="4"/>
      <dgm:spPr/>
      <dgm:t>
        <a:bodyPr/>
        <a:lstStyle/>
        <a:p>
          <a:endParaRPr lang="zh-TW" altLang="en-US"/>
        </a:p>
      </dgm:t>
    </dgm:pt>
    <dgm:pt modelId="{67907381-6C44-E747-80BB-F5EAEFB8214B}" type="pres">
      <dgm:prSet presAssocID="{EA60D8E5-7D3F-C747-8510-4810549B0619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1658E0-8865-D045-A0CC-52E99CACD138}" type="pres">
      <dgm:prSet presAssocID="{EA60D8E5-7D3F-C747-8510-4810549B0619}" presName="rect1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A987DE-902C-A24A-801B-C871E14EEE35}" type="pres">
      <dgm:prSet presAssocID="{8996FACD-A876-054B-BE12-64735AF4AC47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D12181-0B26-9546-BBB5-8809C0CBBEF5}" type="pres">
      <dgm:prSet presAssocID="{8996FACD-A876-054B-BE12-64735AF4AC47}" presName="rect2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AD9746-DDF3-BF45-B943-A26FA72770D5}" type="pres">
      <dgm:prSet presAssocID="{473C400E-ED90-6A4B-B80B-E6FDE13A77A4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7A193B-85DE-E245-A264-3DD3830A1143}" type="pres">
      <dgm:prSet presAssocID="{473C400E-ED90-6A4B-B80B-E6FDE13A77A4}" presName="rect3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F4735A-81D9-D04F-AA6A-857D698615DF}" type="pres">
      <dgm:prSet presAssocID="{B8CE4CAA-72A8-EA41-8E26-2A331B8B3274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8F5500-7AE4-954C-B835-49CE35A9AE95}" type="pres">
      <dgm:prSet presAssocID="{B8CE4CAA-72A8-EA41-8E26-2A331B8B3274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B6A92E-1A8E-DD4A-B410-84DEA5CB0B2F}" srcId="{EA60D8E5-7D3F-C747-8510-4810549B0619}" destId="{757174D8-6E9E-5E49-9E09-6053EA972D94}" srcOrd="2" destOrd="0" parTransId="{FF0E8A06-0676-F94B-911D-B13AE6580289}" sibTransId="{7B26B144-F652-CC4A-9020-06CB1097BA6D}"/>
    <dgm:cxn modelId="{E5696E43-C79E-4C5E-B1AB-14DF6D15C359}" type="presOf" srcId="{EA60D8E5-7D3F-C747-8510-4810549B0619}" destId="{67907381-6C44-E747-80BB-F5EAEFB8214B}" srcOrd="1" destOrd="0" presId="urn:microsoft.com/office/officeart/2005/8/layout/target3"/>
    <dgm:cxn modelId="{D23FD618-6078-4627-A32F-8AFA18349B54}" type="presOf" srcId="{F1D709BF-31CB-5346-824C-4DB6EF79418D}" destId="{458F5500-7AE4-954C-B835-49CE35A9AE95}" srcOrd="0" destOrd="0" presId="urn:microsoft.com/office/officeart/2005/8/layout/target3"/>
    <dgm:cxn modelId="{5D6779FC-A4E8-45F8-A616-9B5FE9587ED6}" type="presOf" srcId="{757174D8-6E9E-5E49-9E09-6053EA972D94}" destId="{1E1658E0-8865-D045-A0CC-52E99CACD138}" srcOrd="0" destOrd="2" presId="urn:microsoft.com/office/officeart/2005/8/layout/target3"/>
    <dgm:cxn modelId="{8177AE1D-F835-4FC5-98DC-E7EC9E60AAC6}" type="presOf" srcId="{DA23F6ED-7305-5D49-9A73-00DF59A6560A}" destId="{458F5500-7AE4-954C-B835-49CE35A9AE95}" srcOrd="0" destOrd="1" presId="urn:microsoft.com/office/officeart/2005/8/layout/target3"/>
    <dgm:cxn modelId="{8AB77ACC-7BC1-3045-87C9-E54A2B6B46A8}" srcId="{C7B78B8B-9DF3-274F-9B28-23B4B2EB9BF1}" destId="{EA60D8E5-7D3F-C747-8510-4810549B0619}" srcOrd="0" destOrd="0" parTransId="{A6B5BFDE-93E2-E54C-9D15-6B2E14A7E1CC}" sibTransId="{4B2D57CD-AA6D-E240-8554-6AEAFD6BB325}"/>
    <dgm:cxn modelId="{A13D36AD-F59C-4A89-9C9F-30651AD96DCD}" type="presOf" srcId="{4EBCBF61-801A-C440-8225-4073A54786B6}" destId="{A47A193B-85DE-E245-A264-3DD3830A1143}" srcOrd="0" destOrd="2" presId="urn:microsoft.com/office/officeart/2005/8/layout/target3"/>
    <dgm:cxn modelId="{39116348-06D6-4973-A7AA-7D1079D47E59}" type="presOf" srcId="{473C400E-ED90-6A4B-B80B-E6FDE13A77A4}" destId="{A0064251-FEC8-6645-AACF-BF0291863D5F}" srcOrd="0" destOrd="0" presId="urn:microsoft.com/office/officeart/2005/8/layout/target3"/>
    <dgm:cxn modelId="{3262DB77-F7DE-4203-8A73-41E10811BC0C}" type="presOf" srcId="{6366F3E9-732A-D14B-B290-1C79DEBCA2BF}" destId="{A47A193B-85DE-E245-A264-3DD3830A1143}" srcOrd="0" destOrd="0" presId="urn:microsoft.com/office/officeart/2005/8/layout/target3"/>
    <dgm:cxn modelId="{BFB67153-BACF-F147-8385-766710360D73}" srcId="{C7B78B8B-9DF3-274F-9B28-23B4B2EB9BF1}" destId="{B8CE4CAA-72A8-EA41-8E26-2A331B8B3274}" srcOrd="3" destOrd="0" parTransId="{94BF6523-DC2E-7E4E-9E24-4E0147A1DF2A}" sibTransId="{C1B20B73-B7C3-6743-A91F-1C0465CB17A2}"/>
    <dgm:cxn modelId="{43761734-CBAD-4122-8FD0-2266EDF29F63}" type="presOf" srcId="{8996FACD-A876-054B-BE12-64735AF4AC47}" destId="{60A987DE-902C-A24A-801B-C871E14EEE35}" srcOrd="1" destOrd="0" presId="urn:microsoft.com/office/officeart/2005/8/layout/target3"/>
    <dgm:cxn modelId="{C5BB632E-00C6-BE4A-B15B-0B2FE6278730}" srcId="{B8CE4CAA-72A8-EA41-8E26-2A331B8B3274}" destId="{DA23F6ED-7305-5D49-9A73-00DF59A6560A}" srcOrd="1" destOrd="0" parTransId="{A71285A0-3CE6-574F-8D12-658699822A22}" sibTransId="{F57DB87A-4846-F347-ABCA-359782D61A4C}"/>
    <dgm:cxn modelId="{9AE75C0B-D5F1-6449-804E-DD96F459577C}" srcId="{EA60D8E5-7D3F-C747-8510-4810549B0619}" destId="{0FB036FC-1A55-6645-98E4-AF9F3C506F92}" srcOrd="0" destOrd="0" parTransId="{66AA48D5-0B85-BA40-84EA-70C5F25C8AAF}" sibTransId="{D3CD2095-84D0-0F42-B760-B38B2EFED39D}"/>
    <dgm:cxn modelId="{22A21438-2F5F-4683-8C32-0B527F079D40}" type="presOf" srcId="{B5F83799-CD03-0C48-80B3-166F3D849723}" destId="{A47A193B-85DE-E245-A264-3DD3830A1143}" srcOrd="0" destOrd="1" presId="urn:microsoft.com/office/officeart/2005/8/layout/target3"/>
    <dgm:cxn modelId="{CAE23775-F7BA-4862-AF85-95556036329D}" type="presOf" srcId="{0FB036FC-1A55-6645-98E4-AF9F3C506F92}" destId="{1E1658E0-8865-D045-A0CC-52E99CACD138}" srcOrd="0" destOrd="0" presId="urn:microsoft.com/office/officeart/2005/8/layout/target3"/>
    <dgm:cxn modelId="{7E97C044-07C4-5949-AD56-626CF08AF9BE}" srcId="{B8CE4CAA-72A8-EA41-8E26-2A331B8B3274}" destId="{5957B6A7-6190-AC41-A89A-5D7295BE355C}" srcOrd="2" destOrd="0" parTransId="{41D4520D-C751-8046-8FD8-CD10BF19AD73}" sibTransId="{A15F7DD8-A1B6-D545-9424-ED5148256631}"/>
    <dgm:cxn modelId="{4A84FBFB-8087-4F47-91E1-E623B5E5146F}" srcId="{473C400E-ED90-6A4B-B80B-E6FDE13A77A4}" destId="{6366F3E9-732A-D14B-B290-1C79DEBCA2BF}" srcOrd="0" destOrd="0" parTransId="{A77ACC6A-10FA-B544-9477-7B6BFF3EEC27}" sibTransId="{F89F867B-CC31-0046-9A80-837D6A98997E}"/>
    <dgm:cxn modelId="{5721016E-FF8A-44E6-B048-4491C4521265}" type="presOf" srcId="{8996FACD-A876-054B-BE12-64735AF4AC47}" destId="{8C2B08E6-75F3-494B-92A0-0B227038F5BE}" srcOrd="0" destOrd="0" presId="urn:microsoft.com/office/officeart/2005/8/layout/target3"/>
    <dgm:cxn modelId="{752322D3-E7E1-9C45-9C6D-12FF8768305D}" srcId="{C7B78B8B-9DF3-274F-9B28-23B4B2EB9BF1}" destId="{8996FACD-A876-054B-BE12-64735AF4AC47}" srcOrd="1" destOrd="0" parTransId="{F17F990C-C850-944A-8C13-E0FEC7C06577}" sibTransId="{1BCFCC86-667B-0441-BC1B-242621539BC6}"/>
    <dgm:cxn modelId="{62941C19-5A89-4E09-B0AC-E964CEB9EAF9}" type="presOf" srcId="{B8CE4CAA-72A8-EA41-8E26-2A331B8B3274}" destId="{C7F4735A-81D9-D04F-AA6A-857D698615DF}" srcOrd="1" destOrd="0" presId="urn:microsoft.com/office/officeart/2005/8/layout/target3"/>
    <dgm:cxn modelId="{73E04C56-6D8F-4C6E-AA42-394AE8A0A018}" type="presOf" srcId="{DD1D7C4B-F170-4D4E-B38F-C9EB2042A231}" destId="{1E1658E0-8865-D045-A0CC-52E99CACD138}" srcOrd="0" destOrd="1" presId="urn:microsoft.com/office/officeart/2005/8/layout/target3"/>
    <dgm:cxn modelId="{7AB85C6B-5AD2-9140-B214-C0C800356D13}" srcId="{8996FACD-A876-054B-BE12-64735AF4AC47}" destId="{C8967D89-F24C-DB49-9BA8-0E548C708C16}" srcOrd="2" destOrd="0" parTransId="{11E777F7-BEE6-A64C-B6A1-45382C28E0AA}" sibTransId="{6BCC28E1-F3D1-794A-9150-5ECE4D1E08A5}"/>
    <dgm:cxn modelId="{A7BF0F08-4E71-3846-8210-309E47C93685}" srcId="{EA60D8E5-7D3F-C747-8510-4810549B0619}" destId="{DD1D7C4B-F170-4D4E-B38F-C9EB2042A231}" srcOrd="1" destOrd="0" parTransId="{7E7759FE-4590-D441-8911-66A635E55AF4}" sibTransId="{9C945726-8005-5A4C-8774-C7B655D0AE5C}"/>
    <dgm:cxn modelId="{2CEBDF7D-111D-4A2A-A095-B0456B1759C7}" type="presOf" srcId="{C7B78B8B-9DF3-274F-9B28-23B4B2EB9BF1}" destId="{FE121D88-D401-4F48-BDA3-F2DAA2C4B096}" srcOrd="0" destOrd="0" presId="urn:microsoft.com/office/officeart/2005/8/layout/target3"/>
    <dgm:cxn modelId="{60B4D4EA-6A66-43B6-9FD5-E676E0D338A8}" type="presOf" srcId="{473C400E-ED90-6A4B-B80B-E6FDE13A77A4}" destId="{DFAD9746-DDF3-BF45-B943-A26FA72770D5}" srcOrd="1" destOrd="0" presId="urn:microsoft.com/office/officeart/2005/8/layout/target3"/>
    <dgm:cxn modelId="{09A55A87-DDF1-4EDE-907D-8EC606DECAE0}" type="presOf" srcId="{C8967D89-F24C-DB49-9BA8-0E548C708C16}" destId="{88D12181-0B26-9546-BBB5-8809C0CBBEF5}" srcOrd="0" destOrd="2" presId="urn:microsoft.com/office/officeart/2005/8/layout/target3"/>
    <dgm:cxn modelId="{7DE38FAD-E101-423D-A99D-66D502FCF63D}" type="presOf" srcId="{B8CE4CAA-72A8-EA41-8E26-2A331B8B3274}" destId="{E33F0D47-4937-6943-B4B1-EED4BA938A1C}" srcOrd="0" destOrd="0" presId="urn:microsoft.com/office/officeart/2005/8/layout/target3"/>
    <dgm:cxn modelId="{94641EF6-6F85-2F44-B217-8F7EC4ED8058}" srcId="{8996FACD-A876-054B-BE12-64735AF4AC47}" destId="{BD76FD55-D48D-0C40-9E3D-26EE67A0AEE9}" srcOrd="0" destOrd="0" parTransId="{A5783061-57C5-8A45-91CD-B13079163443}" sibTransId="{AC6DAF9B-6131-F341-A752-F4A7C0B4C122}"/>
    <dgm:cxn modelId="{2402F895-3BC1-B148-868E-9660A02314D7}" srcId="{C7B78B8B-9DF3-274F-9B28-23B4B2EB9BF1}" destId="{473C400E-ED90-6A4B-B80B-E6FDE13A77A4}" srcOrd="2" destOrd="0" parTransId="{C55A8139-CE38-7745-BA50-DE53F299E942}" sibTransId="{FD31DDE0-2751-014A-979E-8198D00795D7}"/>
    <dgm:cxn modelId="{663E71F4-B923-7F4B-B1EE-195E29B2D463}" srcId="{B8CE4CAA-72A8-EA41-8E26-2A331B8B3274}" destId="{F1D709BF-31CB-5346-824C-4DB6EF79418D}" srcOrd="0" destOrd="0" parTransId="{7AB868A7-8C8E-F442-AAF6-5FB8F1AF10D0}" sibTransId="{2D4FCEB8-3069-9140-B833-5CDCBF4482E5}"/>
    <dgm:cxn modelId="{73363525-6262-2A47-9094-BBB7B189B529}" srcId="{8996FACD-A876-054B-BE12-64735AF4AC47}" destId="{77E4E4E2-BF6D-584E-8A3D-9A5E142D85CB}" srcOrd="1" destOrd="0" parTransId="{8DC92C91-FF30-E342-A716-96E4AB95D2CE}" sibTransId="{CD67E7FA-5E17-D649-B286-F4FA16C4C6EA}"/>
    <dgm:cxn modelId="{63D8B8F3-E360-2D4C-B918-930AC9E863E8}" srcId="{473C400E-ED90-6A4B-B80B-E6FDE13A77A4}" destId="{B5F83799-CD03-0C48-80B3-166F3D849723}" srcOrd="1" destOrd="0" parTransId="{7FEE46D2-4842-7844-9DF4-6A6DA3D95439}" sibTransId="{8452B11D-958F-664B-86D8-CFE407F52B03}"/>
    <dgm:cxn modelId="{E3E58A9E-6B5C-4236-B1AC-E4E447F34E08}" type="presOf" srcId="{EA60D8E5-7D3F-C747-8510-4810549B0619}" destId="{E6E1ADF2-297B-3244-B609-3EB22A7DE065}" srcOrd="0" destOrd="0" presId="urn:microsoft.com/office/officeart/2005/8/layout/target3"/>
    <dgm:cxn modelId="{D7618269-B133-4F85-96F8-8163E8A68A4C}" type="presOf" srcId="{77E4E4E2-BF6D-584E-8A3D-9A5E142D85CB}" destId="{88D12181-0B26-9546-BBB5-8809C0CBBEF5}" srcOrd="0" destOrd="1" presId="urn:microsoft.com/office/officeart/2005/8/layout/target3"/>
    <dgm:cxn modelId="{0431C9CD-84FA-47B9-AAC0-545497E07D23}" type="presOf" srcId="{5957B6A7-6190-AC41-A89A-5D7295BE355C}" destId="{458F5500-7AE4-954C-B835-49CE35A9AE95}" srcOrd="0" destOrd="2" presId="urn:microsoft.com/office/officeart/2005/8/layout/target3"/>
    <dgm:cxn modelId="{AE1A0A78-B6C2-4452-93AD-4BF27908F08F}" type="presOf" srcId="{BD76FD55-D48D-0C40-9E3D-26EE67A0AEE9}" destId="{88D12181-0B26-9546-BBB5-8809C0CBBEF5}" srcOrd="0" destOrd="0" presId="urn:microsoft.com/office/officeart/2005/8/layout/target3"/>
    <dgm:cxn modelId="{3C159802-073B-6B49-9F7D-647D4CF5B65A}" srcId="{473C400E-ED90-6A4B-B80B-E6FDE13A77A4}" destId="{4EBCBF61-801A-C440-8225-4073A54786B6}" srcOrd="2" destOrd="0" parTransId="{08F2870F-38B6-2B4F-B116-531C68F99C3A}" sibTransId="{81A78333-02FF-704D-9C5A-241DD0EF9044}"/>
    <dgm:cxn modelId="{90BBA7BB-1E5C-403A-967A-D8684F799F07}" type="presParOf" srcId="{FE121D88-D401-4F48-BDA3-F2DAA2C4B096}" destId="{807CB46F-E7A2-084F-A6B9-E69E274A3662}" srcOrd="0" destOrd="0" presId="urn:microsoft.com/office/officeart/2005/8/layout/target3"/>
    <dgm:cxn modelId="{1004A70A-CD2F-453F-B84A-CFC5017BCB93}" type="presParOf" srcId="{FE121D88-D401-4F48-BDA3-F2DAA2C4B096}" destId="{EFE66602-95CD-5B48-B360-5B5AF77A0CC3}" srcOrd="1" destOrd="0" presId="urn:microsoft.com/office/officeart/2005/8/layout/target3"/>
    <dgm:cxn modelId="{E47BABDD-A7A9-4C41-B847-2824BDC37D21}" type="presParOf" srcId="{FE121D88-D401-4F48-BDA3-F2DAA2C4B096}" destId="{E6E1ADF2-297B-3244-B609-3EB22A7DE065}" srcOrd="2" destOrd="0" presId="urn:microsoft.com/office/officeart/2005/8/layout/target3"/>
    <dgm:cxn modelId="{B44730F6-CF6B-46D8-BCD8-B57DC9573AA5}" type="presParOf" srcId="{FE121D88-D401-4F48-BDA3-F2DAA2C4B096}" destId="{02DD8C6C-8E9D-1348-94A8-4DC911A526DA}" srcOrd="3" destOrd="0" presId="urn:microsoft.com/office/officeart/2005/8/layout/target3"/>
    <dgm:cxn modelId="{EE0B3F72-E5A0-447A-83AE-4A35438E5A9A}" type="presParOf" srcId="{FE121D88-D401-4F48-BDA3-F2DAA2C4B096}" destId="{6E42B264-585E-684F-B5C6-1C861AA0031F}" srcOrd="4" destOrd="0" presId="urn:microsoft.com/office/officeart/2005/8/layout/target3"/>
    <dgm:cxn modelId="{C3D53A94-5FAC-406F-AA74-90C4E6017327}" type="presParOf" srcId="{FE121D88-D401-4F48-BDA3-F2DAA2C4B096}" destId="{8C2B08E6-75F3-494B-92A0-0B227038F5BE}" srcOrd="5" destOrd="0" presId="urn:microsoft.com/office/officeart/2005/8/layout/target3"/>
    <dgm:cxn modelId="{9AA9C789-DED6-467D-8767-640D9C0D7D0E}" type="presParOf" srcId="{FE121D88-D401-4F48-BDA3-F2DAA2C4B096}" destId="{0B9921BE-655B-CE46-9FCF-987DACB83562}" srcOrd="6" destOrd="0" presId="urn:microsoft.com/office/officeart/2005/8/layout/target3"/>
    <dgm:cxn modelId="{9CE0FFB1-DA9F-4FAB-ABC2-03EC4A1A7AAB}" type="presParOf" srcId="{FE121D88-D401-4F48-BDA3-F2DAA2C4B096}" destId="{58A7B0D7-1FDC-9849-9011-E15C77797962}" srcOrd="7" destOrd="0" presId="urn:microsoft.com/office/officeart/2005/8/layout/target3"/>
    <dgm:cxn modelId="{82512401-9200-4110-9D52-9FEAD29E0DAA}" type="presParOf" srcId="{FE121D88-D401-4F48-BDA3-F2DAA2C4B096}" destId="{A0064251-FEC8-6645-AACF-BF0291863D5F}" srcOrd="8" destOrd="0" presId="urn:microsoft.com/office/officeart/2005/8/layout/target3"/>
    <dgm:cxn modelId="{78EF4E99-B69E-4D8A-A482-281DDB908B5F}" type="presParOf" srcId="{FE121D88-D401-4F48-BDA3-F2DAA2C4B096}" destId="{7FA0474D-FE30-824E-AF4B-462E0C8359F9}" srcOrd="9" destOrd="0" presId="urn:microsoft.com/office/officeart/2005/8/layout/target3"/>
    <dgm:cxn modelId="{991C3614-08C6-42A5-AC41-BFFB2126C046}" type="presParOf" srcId="{FE121D88-D401-4F48-BDA3-F2DAA2C4B096}" destId="{30C2A7BC-94AE-E34B-B699-4B9FAD9CB602}" srcOrd="10" destOrd="0" presId="urn:microsoft.com/office/officeart/2005/8/layout/target3"/>
    <dgm:cxn modelId="{CA8BA417-38A1-404B-BB82-3D99C5D82478}" type="presParOf" srcId="{FE121D88-D401-4F48-BDA3-F2DAA2C4B096}" destId="{E33F0D47-4937-6943-B4B1-EED4BA938A1C}" srcOrd="11" destOrd="0" presId="urn:microsoft.com/office/officeart/2005/8/layout/target3"/>
    <dgm:cxn modelId="{8A8EA18C-BD1A-417E-92EC-66A504F422A9}" type="presParOf" srcId="{FE121D88-D401-4F48-BDA3-F2DAA2C4B096}" destId="{67907381-6C44-E747-80BB-F5EAEFB8214B}" srcOrd="12" destOrd="0" presId="urn:microsoft.com/office/officeart/2005/8/layout/target3"/>
    <dgm:cxn modelId="{9F78C72D-1EF1-4C7E-A9B5-AE722FB59584}" type="presParOf" srcId="{FE121D88-D401-4F48-BDA3-F2DAA2C4B096}" destId="{1E1658E0-8865-D045-A0CC-52E99CACD138}" srcOrd="13" destOrd="0" presId="urn:microsoft.com/office/officeart/2005/8/layout/target3"/>
    <dgm:cxn modelId="{CC64A77E-CC4E-48E0-BA13-51BDA0A0AF2F}" type="presParOf" srcId="{FE121D88-D401-4F48-BDA3-F2DAA2C4B096}" destId="{60A987DE-902C-A24A-801B-C871E14EEE35}" srcOrd="14" destOrd="0" presId="urn:microsoft.com/office/officeart/2005/8/layout/target3"/>
    <dgm:cxn modelId="{B46A2E59-108D-471C-BD47-33A350F0EC2D}" type="presParOf" srcId="{FE121D88-D401-4F48-BDA3-F2DAA2C4B096}" destId="{88D12181-0B26-9546-BBB5-8809C0CBBEF5}" srcOrd="15" destOrd="0" presId="urn:microsoft.com/office/officeart/2005/8/layout/target3"/>
    <dgm:cxn modelId="{639F469B-9575-46FB-8A72-054893E2074E}" type="presParOf" srcId="{FE121D88-D401-4F48-BDA3-F2DAA2C4B096}" destId="{DFAD9746-DDF3-BF45-B943-A26FA72770D5}" srcOrd="16" destOrd="0" presId="urn:microsoft.com/office/officeart/2005/8/layout/target3"/>
    <dgm:cxn modelId="{C98A5EF6-86E6-4F32-8210-12AC562222E9}" type="presParOf" srcId="{FE121D88-D401-4F48-BDA3-F2DAA2C4B096}" destId="{A47A193B-85DE-E245-A264-3DD3830A1143}" srcOrd="17" destOrd="0" presId="urn:microsoft.com/office/officeart/2005/8/layout/target3"/>
    <dgm:cxn modelId="{54D0FA6D-91F3-4A33-97C6-70BFF3F6BAF5}" type="presParOf" srcId="{FE121D88-D401-4F48-BDA3-F2DAA2C4B096}" destId="{C7F4735A-81D9-D04F-AA6A-857D698615DF}" srcOrd="18" destOrd="0" presId="urn:microsoft.com/office/officeart/2005/8/layout/target3"/>
    <dgm:cxn modelId="{D8C9AAC6-85C4-4157-A49C-5B6E8C1AAD09}" type="presParOf" srcId="{FE121D88-D401-4F48-BDA3-F2DAA2C4B096}" destId="{458F5500-7AE4-954C-B835-49CE35A9AE9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A6E0C-01EF-49EE-8078-32F56C213C53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C411-A16B-46E8-8CB4-CE79BD405C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91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27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是一种简单的基于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的协议，它使应用程序通过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来交换信息。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14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 JavaScript and XML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同步請求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API for 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Services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C411-A16B-46E8-8CB4-CE79BD405C7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1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9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79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19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0446" y="31257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0445" y="37322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xmlns="" id="{9E7C1B79-C4D9-4CA2-9F60-278A1B718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6" name="文字版面配置區 13">
            <a:extLst>
              <a:ext uri="{FF2B5EF4-FFF2-40B4-BE49-F238E27FC236}">
                <a16:creationId xmlns:a16="http://schemas.microsoft.com/office/drawing/2014/main" xmlns="" id="{3EC6CDBE-DA2B-4E5D-B4CD-B84FEFF11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2846" y="3278122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  <p:sp>
        <p:nvSpPr>
          <p:cNvPr id="7" name="文字版面配置區 13">
            <a:extLst>
              <a:ext uri="{FF2B5EF4-FFF2-40B4-BE49-F238E27FC236}">
                <a16:creationId xmlns:a16="http://schemas.microsoft.com/office/drawing/2014/main" xmlns="" id="{28CEF45E-BB03-48D1-9645-187BD9615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845" y="3884678"/>
            <a:ext cx="4929187" cy="6065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89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分隔頁2">
    <p:bg>
      <p:bgPr>
        <a:solidFill>
          <a:srgbClr val="CF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8F4A2B-C258-427B-99BA-8A6B72CADD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xmlns="" id="{F59E6DF9-9447-4778-9774-1428AC817F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2877" y="2471479"/>
            <a:ext cx="6758247" cy="723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4050" b="1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xmlns="" id="{C1B493A4-531D-41A9-9E5F-AA4EC45F7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4593" y="3663463"/>
            <a:ext cx="4214812" cy="381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zh-TW" altLang="en-US" sz="1425" b="0" i="0" u="none" strike="noStrike" kern="1200" cap="none" spc="0" normalizeH="0" baseline="0" dirty="0" smtClean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zh-TW" altLang="en-US" dirty="0"/>
              <a:t>按一下新增文字</a:t>
            </a:r>
          </a:p>
        </p:txBody>
      </p:sp>
    </p:spTree>
    <p:extLst>
      <p:ext uri="{BB962C8B-B14F-4D97-AF65-F5344CB8AC3E}">
        <p14:creationId xmlns:p14="http://schemas.microsoft.com/office/powerpoint/2010/main" val="239912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ppt\台灣之星ppt-分隔頁-桃紅-0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1113"/>
            <a:ext cx="9147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20160000">
            <a:off x="3194050" y="5773738"/>
            <a:ext cx="3684588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dist">
              <a:buFont typeface="Century" pitchFamily="18" charset="0"/>
              <a:buNone/>
              <a:defRPr/>
            </a:pP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最高</a:t>
            </a:r>
            <a:r>
              <a:rPr lang="en-US" altLang="zh-TW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CP</a:t>
            </a:r>
            <a:r>
              <a:rPr lang="zh-TW" altLang="en-US" b="1" spc="3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值 ∙ 服務好 ∙ 專業佳</a:t>
            </a:r>
            <a:endParaRPr lang="en-US" altLang="zh-TW" b="1" spc="3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611560" y="2996952"/>
            <a:ext cx="597659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64708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5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86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297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761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7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501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16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2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01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1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9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47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C973F71-EBBD-4679-9BAF-A9772E5C9497}" type="datetimeFigureOut">
              <a:rPr lang="zh-TW" altLang="en-US" smtClean="0"/>
              <a:t>2023/1/9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A66D6DF-1348-4DEF-864A-C35A4F79F3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1277" r="86021" b="92493"/>
          <a:stretch>
            <a:fillRect/>
          </a:stretch>
        </p:blipFill>
        <p:spPr bwMode="auto">
          <a:xfrm>
            <a:off x="73025" y="260350"/>
            <a:ext cx="17621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fld id="{22BE85F3-23FF-024B-ACDA-EB5DC8814AEB}" type="datetimeFigureOut">
              <a:rPr lang="zh-TW" altLang="en-US"/>
              <a:pPr>
                <a:defRPr/>
              </a:pPr>
              <a:t>2023/1/9</a:t>
            </a:fld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charset="0"/>
                <a:ea typeface="微軟正黑體" charset="-120"/>
              </a:defRPr>
            </a:lvl1pPr>
          </a:lstStyle>
          <a:p>
            <a:fld id="{ED5D64C2-D110-2348-AC45-B7D7CC374031}" type="slidenum">
              <a:rPr lang="zh-TW" altLang="en-US"/>
              <a:pPr/>
              <a:t>‹#›</a:t>
            </a:fld>
            <a:endParaRPr lang="zh-TW" altLang="en-US"/>
          </a:p>
        </p:txBody>
      </p:sp>
      <p:pic>
        <p:nvPicPr>
          <p:cNvPr id="12" name="Picture 2" descr="C:\Users\x109.X-LINE\Desktop\ppt\2\台灣之星ppt-內容頁2-01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7214" r="3362" b="88908"/>
          <a:stretch>
            <a:fillRect/>
          </a:stretch>
        </p:blipFill>
        <p:spPr bwMode="auto">
          <a:xfrm>
            <a:off x="80963" y="987425"/>
            <a:ext cx="906303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標題版面配置區 1"/>
          <p:cNvSpPr>
            <a:spLocks noGrp="1"/>
          </p:cNvSpPr>
          <p:nvPr>
            <p:ph type="title"/>
          </p:nvPr>
        </p:nvSpPr>
        <p:spPr bwMode="auto">
          <a:xfrm>
            <a:off x="2590799" y="512763"/>
            <a:ext cx="63023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9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bsuattsp.tstartel.com/index.aspx" TargetMode="External"/><Relationship Id="rId2" Type="http://schemas.openxmlformats.org/officeDocument/2006/relationships/hyperlink" Target="http://ibsdevtsp.tstartel.com/index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bsprodtsp.tstartel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1.xlsx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://www.tstartel.com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官網前台說明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78487" y="5426765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</a:rPr>
              <a:t>Oscar Lin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0" y="1450379"/>
            <a:ext cx="8754615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98406"/>
            <a:ext cx="7886700" cy="4351338"/>
          </a:xfrm>
        </p:spPr>
        <p:txBody>
          <a:bodyPr/>
          <a:lstStyle/>
          <a:p>
            <a:r>
              <a:rPr lang="zh-TW" altLang="en-US" dirty="0"/>
              <a:t>使用平台</a:t>
            </a:r>
            <a:r>
              <a:rPr lang="en-US" altLang="zh-TW" dirty="0"/>
              <a:t>:</a:t>
            </a: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Red Hat Enterprise Linux	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Oracle JDK 8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Apache Tomcat 9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en-US" dirty="0" err="1">
                <a:latin typeface="LiHei Pro Medium" charset="-120"/>
                <a:ea typeface="LiHei Pro Medium" charset="-120"/>
                <a:cs typeface="LiHei Pro Medium" charset="-120"/>
              </a:rPr>
              <a:t>Memcached</a:t>
            </a:r>
            <a:r>
              <a:rPr lang="en-US" altLang="en-US" dirty="0">
                <a:latin typeface="LiHei Pro Medium" charset="-120"/>
                <a:ea typeface="LiHei Pro Medium" charset="-120"/>
                <a:cs typeface="LiHei Pro Medium" charset="-120"/>
              </a:rPr>
              <a:t> 1.4.21</a:t>
            </a:r>
            <a:endParaRPr lang="zh-TW" altLang="en-US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r>
              <a:rPr lang="zh-TW" altLang="en-US" dirty="0"/>
              <a:t>開發軟體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Apache Maven 3</a:t>
            </a:r>
          </a:p>
          <a:p>
            <a:pPr lvl="1"/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JEE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(</a:t>
            </a:r>
            <a:r>
              <a:rPr lang="fr-FR" altLang="zh-TW" dirty="0">
                <a:latin typeface="LiHei Pro Medium" charset="-120"/>
                <a:ea typeface="LiHei Pro Medium" charset="-120"/>
                <a:cs typeface="LiHei Pro Medium" charset="-120"/>
              </a:rPr>
              <a:t>Java Platform, Enterprise Edition 7 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)</a:t>
            </a:r>
          </a:p>
          <a:p>
            <a:pPr lvl="1"/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Spring Framework 4.1.4</a:t>
            </a:r>
          </a:p>
          <a:p>
            <a:pPr lvl="1"/>
            <a:r>
              <a:rPr lang="en-US" altLang="zh-TW" dirty="0" err="1" smtClean="0">
                <a:latin typeface="LiHei Pro Medium" charset="-120"/>
                <a:ea typeface="LiHei Pro Medium" charset="-120"/>
                <a:cs typeface="LiHei Pro Medium" charset="-120"/>
              </a:rPr>
              <a:t>JUnit</a:t>
            </a:r>
            <a:r>
              <a:rPr lang="en-US" altLang="zh-TW" dirty="0" smtClean="0">
                <a:latin typeface="LiHei Pro Medium" charset="-120"/>
                <a:ea typeface="LiHei Pro Medium" charset="-120"/>
                <a:cs typeface="LiHei Pro Medium" charset="-120"/>
              </a:rPr>
              <a:t> </a:t>
            </a:r>
            <a:r>
              <a:rPr lang="en-US" altLang="zh-TW" dirty="0">
                <a:latin typeface="LiHei Pro Medium" charset="-120"/>
                <a:ea typeface="LiHei Pro Medium" charset="-120"/>
                <a:cs typeface="LiHei Pro Medium" charset="-120"/>
              </a:rPr>
              <a:t>4</a:t>
            </a: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Git</a:t>
            </a:r>
            <a:endParaRPr lang="en-US" altLang="zh-TW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pPr lvl="1"/>
            <a:r>
              <a:rPr lang="en-US" altLang="zh-TW" dirty="0" err="1">
                <a:latin typeface="LiHei Pro Medium" charset="-120"/>
                <a:ea typeface="LiHei Pro Medium" charset="-120"/>
                <a:cs typeface="LiHei Pro Medium" charset="-120"/>
              </a:rPr>
              <a:t>SourceTree</a:t>
            </a:r>
            <a:r>
              <a:rPr lang="en-US" altLang="zh-TW" baseline="30000" dirty="0" err="1">
                <a:latin typeface="LiHei Pro Medium" charset="-120"/>
                <a:ea typeface="LiHei Pro Medium" charset="-120"/>
                <a:cs typeface="LiHei Pro Medium" charset="-120"/>
              </a:rPr>
              <a:t>tm</a:t>
            </a:r>
            <a:endParaRPr lang="en-US" altLang="zh-TW" baseline="30000" dirty="0">
              <a:latin typeface="LiHei Pro Medium" charset="-120"/>
              <a:ea typeface="LiHei Pro Medium" charset="-120"/>
              <a:cs typeface="LiHei Pro Medium" charset="-120"/>
            </a:endParaRPr>
          </a:p>
          <a:p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前台環境</a:t>
            </a:r>
          </a:p>
        </p:txBody>
      </p:sp>
    </p:spTree>
    <p:extLst>
      <p:ext uri="{BB962C8B-B14F-4D97-AF65-F5344CB8AC3E}">
        <p14:creationId xmlns:p14="http://schemas.microsoft.com/office/powerpoint/2010/main" val="307263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9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sp>
        <p:nvSpPr>
          <p:cNvPr id="34" name="横卷形 56"/>
          <p:cNvSpPr/>
          <p:nvPr/>
        </p:nvSpPr>
        <p:spPr>
          <a:xfrm>
            <a:off x="323528" y="2242377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TEMPLATE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5" name="横卷形 57"/>
          <p:cNvSpPr/>
          <p:nvPr/>
        </p:nvSpPr>
        <p:spPr>
          <a:xfrm>
            <a:off x="323528" y="31129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ZONE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6" name="横卷形 58"/>
          <p:cNvSpPr/>
          <p:nvPr/>
        </p:nvSpPr>
        <p:spPr>
          <a:xfrm>
            <a:off x="323528" y="3987980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ROW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7" name="横卷形 59"/>
          <p:cNvSpPr/>
          <p:nvPr/>
        </p:nvSpPr>
        <p:spPr>
          <a:xfrm>
            <a:off x="323528" y="4862984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ITEM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8" name="横卷形 60"/>
          <p:cNvSpPr/>
          <p:nvPr/>
        </p:nvSpPr>
        <p:spPr>
          <a:xfrm>
            <a:off x="311614" y="5743223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ATTRIBUTE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39" name="横卷形 61"/>
          <p:cNvSpPr/>
          <p:nvPr/>
        </p:nvSpPr>
        <p:spPr>
          <a:xfrm>
            <a:off x="323528" y="1412776"/>
            <a:ext cx="1362506" cy="700059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pple LiGothic Medium"/>
                <a:ea typeface="Apple LiGothic Medium"/>
                <a:cs typeface="Apple LiGothic Medium"/>
              </a:rPr>
              <a:t>PAGE</a:t>
            </a:r>
            <a:endParaRPr kumimoji="1" lang="zh-CN" alt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979712" y="1412776"/>
            <a:ext cx="6192688" cy="5030506"/>
          </a:xfrm>
          <a:prstGeom prst="roundRect">
            <a:avLst>
              <a:gd name="adj" fmla="val 2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6600" dirty="0"/>
              <a:t>Template</a:t>
            </a:r>
            <a:endParaRPr kumimoji="1" lang="zh-TW" altLang="en-US" dirty="0"/>
          </a:p>
        </p:txBody>
      </p:sp>
      <p:sp>
        <p:nvSpPr>
          <p:cNvPr id="52" name="圓角矩形 51"/>
          <p:cNvSpPr/>
          <p:nvPr/>
        </p:nvSpPr>
        <p:spPr>
          <a:xfrm>
            <a:off x="2123728" y="1522297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HEADER</a:t>
            </a:r>
            <a:endParaRPr kumimoji="1"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2155114" y="5563043"/>
            <a:ext cx="5904656" cy="7200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FOOTER</a:t>
            </a:r>
            <a:endParaRPr kumimoji="1"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173923" y="2348880"/>
            <a:ext cx="5804266" cy="309634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</a:t>
            </a:r>
            <a:endParaRPr kumimoji="1" lang="zh-TW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57425" y="2466831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ROW1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257424" y="3247310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ROW2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257424" y="4038824"/>
            <a:ext cx="5626943" cy="6807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ROW3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39752" y="2523170"/>
            <a:ext cx="259228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014367" y="2523170"/>
            <a:ext cx="2797993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9752" y="3305678"/>
            <a:ext cx="5472608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34591" y="4092748"/>
            <a:ext cx="2597449" cy="5639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ITEM</a:t>
            </a:r>
            <a:endParaRPr kumimoji="1" lang="zh-TW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2411760" y="26223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圓角矩形 68"/>
          <p:cNvSpPr/>
          <p:nvPr/>
        </p:nvSpPr>
        <p:spPr>
          <a:xfrm>
            <a:off x="2411760" y="2774766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圓角矩形 69"/>
          <p:cNvSpPr/>
          <p:nvPr/>
        </p:nvSpPr>
        <p:spPr>
          <a:xfrm>
            <a:off x="2411760" y="2910398"/>
            <a:ext cx="2408396" cy="8655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0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0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 animBg="1"/>
      <p:bldP spid="56" grpId="0" animBg="1"/>
      <p:bldP spid="69" grpId="0" animBg="1"/>
      <p:bldP spid="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</a:t>
            </a: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317625"/>
              </p:ext>
            </p:extLst>
          </p:nvPr>
        </p:nvGraphicFramePr>
        <p:xfrm>
          <a:off x="7155614" y="1169988"/>
          <a:ext cx="209073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封裝程式殼層物件" showAsIcon="1" r:id="rId3" imgW="2090880" imgH="536400" progId="Package">
                  <p:embed/>
                </p:oleObj>
              </mc:Choice>
              <mc:Fallback>
                <p:oleObj name="封裝程式殼層物件" showAsIcon="1" r:id="rId3" imgW="209088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5614" y="1169988"/>
                        <a:ext cx="209073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8000"/>
            <a:ext cx="3689189" cy="50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95" y="1818000"/>
            <a:ext cx="3741209" cy="504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3285" y="1169590"/>
            <a:ext cx="387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取得</a:t>
            </a:r>
            <a:r>
              <a:rPr lang="en-US" altLang="zh-TW" dirty="0" smtClean="0"/>
              <a:t>ZONE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ROW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ITEM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ATTR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730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" y="1254127"/>
            <a:ext cx="7961243" cy="5603873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相關術語對照</a:t>
            </a:r>
          </a:p>
        </p:txBody>
      </p:sp>
      <p:sp>
        <p:nvSpPr>
          <p:cNvPr id="8" name="矩形 7"/>
          <p:cNvSpPr/>
          <p:nvPr/>
        </p:nvSpPr>
        <p:spPr>
          <a:xfrm>
            <a:off x="3531617" y="6221022"/>
            <a:ext cx="2034748" cy="62366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4655" y="1169988"/>
            <a:ext cx="2248930" cy="5630644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31618" y="1162619"/>
            <a:ext cx="2034747" cy="6962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31618" y="1858883"/>
            <a:ext cx="2034748" cy="436213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ZONE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11152" y="2022534"/>
            <a:ext cx="1334530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211151" y="2756652"/>
            <a:ext cx="1334531" cy="75567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182040" y="2131309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201610" y="28708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025141" y="2226043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69431" y="1902942"/>
            <a:ext cx="2034748" cy="4216652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9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16" grpId="0" animBg="1"/>
      <p:bldP spid="19" grpId="0" animBg="1"/>
      <p:bldP spid="21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官網頁面組成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014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前台開發分為三個專案</a:t>
            </a:r>
            <a:endParaRPr lang="en-US" altLang="zh-TW" dirty="0"/>
          </a:p>
          <a:p>
            <a:r>
              <a:rPr lang="en-US" altLang="zh-TW" dirty="0" err="1"/>
              <a:t>Cms</a:t>
            </a:r>
            <a:r>
              <a:rPr lang="en-US" altLang="zh-TW" dirty="0"/>
              <a:t>-bridge</a:t>
            </a:r>
          </a:p>
          <a:p>
            <a:r>
              <a:rPr lang="en-US" altLang="zh-TW" dirty="0"/>
              <a:t>Portal-resource</a:t>
            </a:r>
          </a:p>
          <a:p>
            <a:r>
              <a:rPr lang="en-US" altLang="zh-TW" dirty="0"/>
              <a:t>Portal-web(</a:t>
            </a:r>
            <a:r>
              <a:rPr lang="zh-TW" altLang="en-US" dirty="0"/>
              <a:t>網頁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4392"/>
          <a:stretch/>
        </p:blipFill>
        <p:spPr>
          <a:xfrm>
            <a:off x="0" y="1635364"/>
            <a:ext cx="4353339" cy="5222636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sp>
        <p:nvSpPr>
          <p:cNvPr id="12" name="矩形 11"/>
          <p:cNvSpPr/>
          <p:nvPr/>
        </p:nvSpPr>
        <p:spPr>
          <a:xfrm>
            <a:off x="2958839" y="6330778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4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開發環境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12310"/>
          <a:stretch/>
        </p:blipFill>
        <p:spPr>
          <a:xfrm>
            <a:off x="1" y="2085974"/>
            <a:ext cx="9143999" cy="429137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設定環境變數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179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8" y="1839849"/>
            <a:ext cx="8221222" cy="4867954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72609" y="291395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83835" y="3533496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登入狀態</a:t>
            </a:r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24113" y="5689553"/>
            <a:ext cx="1403870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非登入狀態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概述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概觀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前台環境</a:t>
            </a:r>
            <a:endParaRPr kumimoji="1" lang="en-US" altLang="zh-TW" dirty="0"/>
          </a:p>
          <a:p>
            <a:r>
              <a:rPr lang="zh-TW" altLang="en-US" dirty="0"/>
              <a:t>官網頁面組成</a:t>
            </a:r>
            <a:endParaRPr lang="en-US" altLang="zh-TW" dirty="0"/>
          </a:p>
          <a:p>
            <a:pPr lvl="1"/>
            <a:r>
              <a:rPr lang="zh-TW" altLang="en-US" dirty="0"/>
              <a:t>網頁介紹</a:t>
            </a:r>
            <a:endParaRPr lang="en-US" altLang="zh-TW" dirty="0"/>
          </a:p>
          <a:p>
            <a:pPr lvl="1"/>
            <a:r>
              <a:rPr lang="zh-TW" altLang="en-US" dirty="0"/>
              <a:t>元件開發</a:t>
            </a:r>
            <a:r>
              <a:rPr lang="en-US" altLang="zh-TW" dirty="0"/>
              <a:t>&amp;</a:t>
            </a:r>
            <a:r>
              <a:rPr lang="zh-TW" altLang="en-US" dirty="0"/>
              <a:t>利用後台創建畫面</a:t>
            </a:r>
            <a:endParaRPr lang="en-US" altLang="zh-TW" dirty="0"/>
          </a:p>
          <a:p>
            <a:r>
              <a:rPr lang="zh-TW" altLang="en-US" dirty="0"/>
              <a:t>佈署方式</a:t>
            </a:r>
            <a:endParaRPr lang="en-US" altLang="zh-TW" dirty="0"/>
          </a:p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kumimoji="1" lang="en-US" altLang="zh-TW" dirty="0"/>
          </a:p>
          <a:p>
            <a:r>
              <a:rPr kumimoji="1" lang="zh-TW" altLang="en-US" strike="sngStrike" dirty="0"/>
              <a:t>備註</a:t>
            </a:r>
            <a:endParaRPr lang="en-US" altLang="zh-TW" strike="sngStrike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419057" cy="764926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215562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80"/>
            <a:ext cx="9144000" cy="2957138"/>
          </a:xfrm>
          <a:prstGeom prst="rect">
            <a:avLst/>
          </a:prstGeo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 smtClean="0"/>
              <a:t>自訂</a:t>
            </a:r>
            <a:r>
              <a:rPr lang="en-US" altLang="zh-TW" dirty="0" smtClean="0"/>
              <a:t>Tag</a:t>
            </a:r>
            <a:r>
              <a:rPr lang="zh-TW" altLang="en-US" dirty="0"/>
              <a:t> </a:t>
            </a:r>
            <a:r>
              <a:rPr lang="zh-TW" altLang="en-US" dirty="0" smtClean="0"/>
              <a:t>元件邏輯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34731" y="2971808"/>
            <a:ext cx="1098207" cy="33775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取</a:t>
            </a:r>
            <a:r>
              <a:rPr kumimoji="1" lang="en-US" altLang="zh-TW" dirty="0" smtClean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214"/>
            <a:ext cx="8515350" cy="5084785"/>
          </a:xfrm>
          <a:prstGeom prst="rect">
            <a:avLst/>
          </a:prstGeom>
        </p:spPr>
      </p:pic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eclipse</a:t>
            </a:r>
            <a:r>
              <a:rPr lang="zh-TW" altLang="en-US" dirty="0"/>
              <a:t> 創建元件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創建元件</a:t>
            </a:r>
          </a:p>
        </p:txBody>
      </p:sp>
      <p:sp>
        <p:nvSpPr>
          <p:cNvPr id="16" name="矩形 15"/>
          <p:cNvSpPr/>
          <p:nvPr/>
        </p:nvSpPr>
        <p:spPr>
          <a:xfrm>
            <a:off x="607026" y="3192163"/>
            <a:ext cx="1098207" cy="527222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58054" y="2556148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716668" y="3802300"/>
            <a:ext cx="2113007" cy="1169771"/>
          </a:xfrm>
          <a:prstGeom prst="rect">
            <a:avLst/>
          </a:prstGeom>
          <a:solidFill>
            <a:schemeClr val="accent2">
              <a:lumMod val="50000"/>
              <a:alpha val="49804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HTML+CSS+JS….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8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rwd_c_x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rwd_h_x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響應式天</a:t>
            </a:r>
            <a:endParaRPr lang="en-US" altLang="zh-TW" sz="2000" dirty="0"/>
          </a:p>
          <a:p>
            <a:r>
              <a:rPr lang="en-US" altLang="zh-TW" sz="2000" dirty="0" err="1"/>
              <a:t>rwd_f_x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響應式地</a:t>
            </a:r>
            <a:endParaRPr lang="en-US" altLang="zh-TW" sz="2000" dirty="0"/>
          </a:p>
          <a:p>
            <a:r>
              <a:rPr lang="en-US" altLang="zh-TW" sz="2000" dirty="0" err="1"/>
              <a:t>rwd_i_x</a:t>
            </a:r>
            <a:r>
              <a:rPr lang="en-US" altLang="zh-TW" sz="2000" dirty="0"/>
              <a:t>	</a:t>
            </a:r>
            <a:r>
              <a:rPr lang="zh-TW" altLang="en-US" sz="2000" dirty="0"/>
              <a:t>響應式索引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h00x		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/>
              <a:t>f00x		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/>
              <a:t>s00x		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/>
              <a:t>ms_00x	</a:t>
            </a:r>
            <a:r>
              <a:rPr lang="zh-TW" altLang="en-US" sz="2000" dirty="0"/>
              <a:t>小網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通用解釋</a:t>
            </a:r>
            <a:endParaRPr lang="en-US" altLang="zh-TW" sz="2000" dirty="0"/>
          </a:p>
          <a:p>
            <a:r>
              <a:rPr lang="en-US" altLang="zh-TW" sz="2000" dirty="0"/>
              <a:t>RWD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響應式</a:t>
            </a:r>
            <a:endParaRPr lang="en-US" altLang="zh-TW" sz="2000" dirty="0"/>
          </a:p>
          <a:p>
            <a:r>
              <a:rPr lang="en-US" altLang="zh-TW" sz="2000" dirty="0"/>
              <a:t>C : content</a:t>
            </a:r>
          </a:p>
          <a:p>
            <a:r>
              <a:rPr lang="en-US" altLang="zh-TW" sz="2000" dirty="0"/>
              <a:t>H : Header</a:t>
            </a:r>
          </a:p>
          <a:p>
            <a:r>
              <a:rPr lang="en-US" altLang="zh-TW" sz="2000" dirty="0"/>
              <a:t>F</a:t>
            </a:r>
            <a:r>
              <a:rPr lang="zh-TW" altLang="en-US" sz="2000" dirty="0"/>
              <a:t>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Footer</a:t>
            </a:r>
          </a:p>
          <a:p>
            <a:r>
              <a:rPr lang="en-US" altLang="zh-TW" sz="2000" dirty="0"/>
              <a:t>I : Index</a:t>
            </a:r>
          </a:p>
          <a:p>
            <a:endParaRPr lang="en-US" altLang="zh-TW" sz="2000" dirty="0"/>
          </a:p>
          <a:p>
            <a:r>
              <a:rPr lang="en-US" altLang="zh-TW" sz="2000" dirty="0"/>
              <a:t>S -&gt; Site</a:t>
            </a:r>
          </a:p>
          <a:p>
            <a:r>
              <a:rPr lang="en-US" altLang="zh-TW" sz="2000" dirty="0"/>
              <a:t>MS -&gt; mini Site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2762916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新增元件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673"/>
            <a:ext cx="9144000" cy="4262653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61" y="3036515"/>
            <a:ext cx="7804139" cy="3668400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072073" y="1545540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03589" y="1822049"/>
            <a:ext cx="593125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7424" y="209820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20179" y="4001294"/>
            <a:ext cx="1098207" cy="370704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74407" y="5609514"/>
            <a:ext cx="1098207" cy="972518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745"/>
            <a:ext cx="9144000" cy="4271721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2092411" y="2001795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92163" y="2306595"/>
            <a:ext cx="786714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新增頁面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2244811" y="2566087"/>
            <a:ext cx="370703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5" y="3188245"/>
            <a:ext cx="8141595" cy="3669755"/>
          </a:xfrm>
          <a:prstGeom prst="rect">
            <a:avLst/>
          </a:prstGeom>
          <a:ln w="127000" cap="sq">
            <a:solidFill>
              <a:srgbClr val="FD87F7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7186922" y="4854213"/>
            <a:ext cx="1583804" cy="22859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Footer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6922" y="4581238"/>
            <a:ext cx="1583804" cy="228593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Template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92163" y="4854213"/>
            <a:ext cx="1583803" cy="2285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Header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增加內容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504"/>
            <a:ext cx="9144000" cy="363899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39329" y="2133600"/>
            <a:ext cx="2034748" cy="2996368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Content</a:t>
            </a:r>
            <a:endParaRPr kumimoji="1"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95135" y="2842054"/>
            <a:ext cx="1334530" cy="51596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ROW</a:t>
            </a:r>
            <a:endParaRPr kumimoji="1"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22896" y="3429000"/>
            <a:ext cx="1098207" cy="296563"/>
          </a:xfrm>
          <a:prstGeom prst="rect">
            <a:avLst/>
          </a:prstGeom>
          <a:solidFill>
            <a:srgbClr val="FD87F7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ITEM</a:t>
            </a:r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020612" y="4349577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ATTR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</a:t>
            </a:r>
          </a:p>
          <a:p>
            <a:r>
              <a:rPr lang="en-US" altLang="zh-TW" dirty="0">
                <a:latin typeface="+mn-ea"/>
                <a:hlinkClick r:id="rId2"/>
              </a:rPr>
              <a:t>http://ibsdevtsp.tstartel.com/index.aspx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UAT</a:t>
            </a:r>
          </a:p>
          <a:p>
            <a:r>
              <a:rPr lang="en-US" altLang="zh-TW" dirty="0">
                <a:latin typeface="+mn-ea"/>
                <a:hlinkClick r:id="rId3"/>
              </a:rPr>
              <a:t>http://ibsuattsp.tstartel.com/index.aspx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PROD</a:t>
            </a:r>
          </a:p>
          <a:p>
            <a:r>
              <a:rPr lang="en-US" altLang="zh-TW" dirty="0">
                <a:latin typeface="+mn-ea"/>
                <a:hlinkClick r:id="rId4"/>
              </a:rPr>
              <a:t>http://ibsprodtsp.tstartel.com/</a:t>
            </a:r>
            <a:endParaRPr lang="en-US" altLang="zh-TW" dirty="0"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後台環境</a:t>
            </a:r>
          </a:p>
        </p:txBody>
      </p:sp>
    </p:spTree>
    <p:extLst>
      <p:ext uri="{BB962C8B-B14F-4D97-AF65-F5344CB8AC3E}">
        <p14:creationId xmlns:p14="http://schemas.microsoft.com/office/powerpoint/2010/main" val="185564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佈署方式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4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佈署工具</a:t>
            </a: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245182913"/>
              </p:ext>
            </p:extLst>
          </p:nvPr>
        </p:nvGraphicFramePr>
        <p:xfrm>
          <a:off x="602768" y="1767807"/>
          <a:ext cx="8208912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" y="4074232"/>
            <a:ext cx="2880320" cy="12027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45" y="4074231"/>
            <a:ext cx="3739865" cy="120277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90" y="5372718"/>
            <a:ext cx="2611395" cy="13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1D1F2D6-E810-E849-BEDF-A544DA1F6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95457C1-FD93-D149-95D0-18160D120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EA749981-3AAF-6041-89C4-E622DCF59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806AB8F-7235-774E-B334-28A7CE00B4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2745721B-8C68-D643-8BB9-EE35C27E7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A11CB10E-0750-463F-8920-3D280F774E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03C102A4-7C2F-4DEA-8F11-8BBA8D928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8331697A-197C-42A8-B5FD-870D18215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61666D2-1A26-46C8-8D63-4CE6C61B5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BDAA64-4040-455B-ABA4-BA83460B8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B803F5B6-9573-44DA-B176-8FC8194B79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327"/>
            <a:ext cx="9144000" cy="464601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18" y="3859941"/>
            <a:ext cx="6271591" cy="2998059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28650" y="1280105"/>
            <a:ext cx="7886700" cy="4351338"/>
          </a:xfr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-&gt;</a:t>
            </a:r>
            <a:r>
              <a:rPr lang="en-US" altLang="zh-TW" dirty="0" err="1"/>
              <a:t>Sourcetree</a:t>
            </a:r>
            <a:r>
              <a:rPr lang="en-US" altLang="zh-TW" dirty="0"/>
              <a:t> -&gt;Jenkins-&gt;Deploy server</a:t>
            </a:r>
            <a:endParaRPr lang="zh-TW" altLang="en-US" dirty="0"/>
          </a:p>
        </p:txBody>
      </p:sp>
      <p:sp>
        <p:nvSpPr>
          <p:cNvPr id="8" name="＞形箭號 7"/>
          <p:cNvSpPr/>
          <p:nvPr/>
        </p:nvSpPr>
        <p:spPr>
          <a:xfrm>
            <a:off x="2088303" y="316131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4781169" y="5119448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系統簡介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8967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689"/>
            <a:ext cx="9144000" cy="33179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068" y="2223668"/>
            <a:ext cx="5805932" cy="463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412914" y="1698224"/>
            <a:ext cx="3359236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79739" y="3774673"/>
            <a:ext cx="4387936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sp>
        <p:nvSpPr>
          <p:cNvPr id="9" name="＞形箭號 8"/>
          <p:cNvSpPr/>
          <p:nvPr/>
        </p:nvSpPr>
        <p:spPr>
          <a:xfrm>
            <a:off x="2612178" y="5818346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2" y="5482169"/>
            <a:ext cx="2611395" cy="137098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85979" y="535587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FF0000"/>
                </a:solidFill>
              </a:rPr>
              <a:t>用於協助開</a:t>
            </a:r>
            <a:r>
              <a:rPr lang="zh-TW" altLang="en-US" sz="3200" dirty="0">
                <a:solidFill>
                  <a:srgbClr val="FF0000"/>
                </a:solidFill>
              </a:rPr>
              <a:t>發</a:t>
            </a:r>
          </a:p>
        </p:txBody>
      </p:sp>
    </p:spTree>
    <p:extLst>
      <p:ext uri="{BB962C8B-B14F-4D97-AF65-F5344CB8AC3E}">
        <p14:creationId xmlns:p14="http://schemas.microsoft.com/office/powerpoint/2010/main" val="151114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547"/>
            <a:ext cx="9144000" cy="4004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086" y="2540518"/>
            <a:ext cx="2463091" cy="246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967" y="3733609"/>
            <a:ext cx="6285033" cy="30370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＞形箭號 8"/>
          <p:cNvSpPr/>
          <p:nvPr/>
        </p:nvSpPr>
        <p:spPr>
          <a:xfrm>
            <a:off x="2688378" y="5823194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9050" y="4839961"/>
            <a:ext cx="623495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12" y="5567929"/>
            <a:ext cx="3739865" cy="12027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5" y="5731282"/>
            <a:ext cx="2090019" cy="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佈署方向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5229"/>
            <a:ext cx="3739865" cy="120277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" y="1490077"/>
            <a:ext cx="3761481" cy="4165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5364" y="3169358"/>
            <a:ext cx="2633686" cy="1193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45" y="2578810"/>
            <a:ext cx="4853089" cy="3567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14850" y="3321627"/>
            <a:ext cx="3733800" cy="502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3959153" y="5796772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70114" y="578751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</a:rPr>
              <a:t>上板區塊</a:t>
            </a:r>
          </a:p>
        </p:txBody>
      </p:sp>
    </p:spTree>
    <p:extLst>
      <p:ext uri="{BB962C8B-B14F-4D97-AF65-F5344CB8AC3E}">
        <p14:creationId xmlns:p14="http://schemas.microsoft.com/office/powerpoint/2010/main" val="4150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PPD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Domain: prodtsp.tstartel.com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 172.23.2.18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Hoest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VMCTSPSPPD</a:t>
            </a:r>
            <a:r>
              <a:rPr lang="en-US" altLang="zh-TW" sz="1600" dirty="0">
                <a:solidFill>
                  <a:srgbClr val="FF0000"/>
                </a:solidFill>
              </a:rPr>
              <a:t>     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:</a:t>
            </a:r>
            <a:r>
              <a:rPr lang="hr-HR" altLang="zh-TW" sz="1600" dirty="0">
                <a:solidFill>
                  <a:srgbClr val="FF0000"/>
                </a:solidFill>
              </a:rPr>
              <a:t>172.23.20.141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</a:t>
            </a:r>
            <a:r>
              <a:rPr lang="zh-TW" altLang="en-US" sz="2000" dirty="0"/>
              <a:t> </a:t>
            </a:r>
            <a:r>
              <a:rPr lang="en-US" altLang="zh-TW" sz="2000" dirty="0"/>
              <a:t>209</a:t>
            </a:r>
          </a:p>
          <a:p>
            <a:pPr lvl="1"/>
            <a:r>
              <a:rPr lang="en-US" altLang="zh-TW" sz="2000" dirty="0"/>
              <a:t>DB:</a:t>
            </a:r>
            <a:r>
              <a:rPr lang="zh-TW" altLang="en-US" sz="2000" dirty="0"/>
              <a:t>同</a:t>
            </a:r>
            <a:r>
              <a:rPr lang="en-US" altLang="zh-TW" sz="2000" dirty="0"/>
              <a:t>prod</a:t>
            </a:r>
            <a:endParaRPr lang="en-US" altLang="zh-TW" sz="2800" dirty="0"/>
          </a:p>
          <a:p>
            <a:r>
              <a:rPr lang="en-US" altLang="zh-TW" dirty="0"/>
              <a:t>UAT</a:t>
            </a:r>
          </a:p>
          <a:p>
            <a:pPr lvl="1"/>
            <a:r>
              <a:rPr lang="en-US" altLang="zh-TW" sz="2000" dirty="0"/>
              <a:t>Web: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Domain : uattsp.tstartel.com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VIP :172.23.3.7</a:t>
            </a:r>
          </a:p>
          <a:p>
            <a:pPr lvl="2"/>
            <a:r>
              <a:rPr lang="en-US" altLang="zh-TW" sz="1600" dirty="0">
                <a:solidFill>
                  <a:srgbClr val="FF0000"/>
                </a:solidFill>
              </a:rPr>
              <a:t>Host :VMDTSPS03T	</a:t>
            </a:r>
          </a:p>
          <a:p>
            <a:pPr lvl="2"/>
            <a:r>
              <a:rPr lang="en-US" altLang="zh-TW" sz="1600" dirty="0" err="1">
                <a:solidFill>
                  <a:srgbClr val="FF0000"/>
                </a:solidFill>
              </a:rPr>
              <a:t>Ip</a:t>
            </a:r>
            <a:r>
              <a:rPr lang="en-US" altLang="zh-TW" sz="1600" dirty="0">
                <a:solidFill>
                  <a:srgbClr val="FF0000"/>
                </a:solidFill>
              </a:rPr>
              <a:t> :</a:t>
            </a:r>
            <a:r>
              <a:rPr lang="hr-HR" altLang="zh-TW" sz="1600" dirty="0">
                <a:solidFill>
                  <a:srgbClr val="FF0000"/>
                </a:solidFill>
              </a:rPr>
              <a:t>172.23.30.7</a:t>
            </a:r>
            <a:endParaRPr lang="zh-TW" altLang="en-US" sz="16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AP: </a:t>
            </a:r>
            <a:r>
              <a:rPr lang="hr-HR" altLang="zh-TW" sz="2000" dirty="0"/>
              <a:t>172.22.131.189</a:t>
            </a:r>
          </a:p>
          <a:p>
            <a:pPr lvl="1"/>
            <a:r>
              <a:rPr lang="hr-HR" altLang="zh-TW" sz="2000" dirty="0"/>
              <a:t>DB: 172.22.131.77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4629150" y="1317625"/>
            <a:ext cx="3886200" cy="4351338"/>
          </a:xfrm>
        </p:spPr>
        <p:txBody>
          <a:bodyPr/>
          <a:lstStyle/>
          <a:p>
            <a:r>
              <a:rPr lang="en-US" altLang="zh-TW" dirty="0"/>
              <a:t>DEV</a:t>
            </a:r>
          </a:p>
          <a:p>
            <a:pPr lvl="1"/>
            <a:r>
              <a:rPr lang="en-US" altLang="zh-TW" sz="2000" dirty="0"/>
              <a:t>Web: </a:t>
            </a:r>
          </a:p>
          <a:p>
            <a:pPr lvl="2"/>
            <a:r>
              <a:rPr lang="en-US" altLang="zh-TW" sz="1600" dirty="0"/>
              <a:t>Domain :dev.tstartel.com</a:t>
            </a:r>
          </a:p>
          <a:p>
            <a:pPr lvl="2"/>
            <a:r>
              <a:rPr lang="en-US" altLang="zh-TW" sz="1600" dirty="0"/>
              <a:t>VIP :172.23.3.5</a:t>
            </a:r>
          </a:p>
          <a:p>
            <a:pPr lvl="2"/>
            <a:r>
              <a:rPr lang="en-US" altLang="zh-TW" sz="1600" dirty="0"/>
              <a:t>Hostname : VMDTSPS01T</a:t>
            </a:r>
          </a:p>
          <a:p>
            <a:pPr lvl="2"/>
            <a:r>
              <a:rPr lang="en-US" altLang="zh-TW" sz="1600" dirty="0" err="1"/>
              <a:t>Ip</a:t>
            </a:r>
            <a:r>
              <a:rPr lang="en-US" altLang="zh-TW" sz="1600" dirty="0"/>
              <a:t> : </a:t>
            </a:r>
            <a:r>
              <a:rPr lang="hr-HR" altLang="zh-TW" sz="1600" dirty="0"/>
              <a:t>172.23.30.5</a:t>
            </a:r>
            <a:endParaRPr lang="zh-TW" altLang="en-US" sz="1600" dirty="0"/>
          </a:p>
          <a:p>
            <a:pPr lvl="1"/>
            <a:r>
              <a:rPr lang="en-US" altLang="zh-TW" sz="2000" dirty="0"/>
              <a:t>AP: </a:t>
            </a:r>
            <a:r>
              <a:rPr lang="nb-NO" altLang="zh-TW" sz="2000" dirty="0"/>
              <a:t>172.22.128.165</a:t>
            </a:r>
            <a:endParaRPr lang="zh-TW" altLang="en-US" sz="2000" dirty="0"/>
          </a:p>
          <a:p>
            <a:pPr lvl="1"/>
            <a:r>
              <a:rPr lang="en-US" altLang="zh-TW" sz="2000" dirty="0"/>
              <a:t>DB: </a:t>
            </a:r>
            <a:r>
              <a:rPr lang="hr-HR" altLang="zh-TW" sz="2000" dirty="0"/>
              <a:t>172.22.131.</a:t>
            </a:r>
            <a:r>
              <a:rPr lang="en-US" altLang="zh-TW" sz="2000" dirty="0"/>
              <a:t>64</a:t>
            </a:r>
            <a:endParaRPr lang="zh-TW" altLang="en-US" sz="2000" dirty="0"/>
          </a:p>
          <a:p>
            <a:endParaRPr lang="zh-TW" altLang="en-US" sz="3200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</a:p>
        </p:txBody>
      </p:sp>
    </p:spTree>
    <p:extLst>
      <p:ext uri="{BB962C8B-B14F-4D97-AF65-F5344CB8AC3E}">
        <p14:creationId xmlns:p14="http://schemas.microsoft.com/office/powerpoint/2010/main" val="284796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TWM</a:t>
            </a:r>
            <a:r>
              <a:rPr kumimoji="1" lang="zh-TW" altLang="en-US" dirty="0"/>
              <a:t>改版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3358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/>
              <a:t>twm_r_xxx.jsp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畫面檢查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95063"/>
            <a:ext cx="1438476" cy="358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46" y="2595063"/>
            <a:ext cx="1400370" cy="3267531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2067126" y="3727174"/>
            <a:ext cx="894735" cy="377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42" y="2462222"/>
            <a:ext cx="4502358" cy="41438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1426" y="4381740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元件代號</a:t>
            </a:r>
          </a:p>
        </p:txBody>
      </p:sp>
    </p:spTree>
    <p:extLst>
      <p:ext uri="{BB962C8B-B14F-4D97-AF65-F5344CB8AC3E}">
        <p14:creationId xmlns:p14="http://schemas.microsoft.com/office/powerpoint/2010/main" val="974936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命名範例</a:t>
            </a:r>
            <a:endParaRPr lang="en-US" altLang="zh-TW" sz="2000" dirty="0"/>
          </a:p>
          <a:p>
            <a:r>
              <a:rPr lang="en-US" altLang="zh-TW" sz="2000" dirty="0" err="1"/>
              <a:t>twm_r_x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響應式內容</a:t>
            </a:r>
            <a:endParaRPr lang="en-US" altLang="zh-TW" sz="2000" dirty="0"/>
          </a:p>
          <a:p>
            <a:r>
              <a:rPr lang="en-US" altLang="zh-TW" sz="2000" dirty="0" err="1"/>
              <a:t>twm_h_x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天</a:t>
            </a:r>
            <a:endParaRPr lang="en-US" altLang="zh-TW" sz="2000" dirty="0"/>
          </a:p>
          <a:p>
            <a:r>
              <a:rPr lang="en-US" altLang="zh-TW" sz="2000" dirty="0" err="1"/>
              <a:t>twm_f_x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地</a:t>
            </a:r>
            <a:endParaRPr lang="en-US" altLang="zh-TW" sz="2000" dirty="0"/>
          </a:p>
          <a:p>
            <a:r>
              <a:rPr lang="en-US" altLang="zh-TW" sz="2000" dirty="0" err="1"/>
              <a:t>twm_b_x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大網</a:t>
            </a:r>
            <a:endParaRPr lang="en-US" altLang="zh-TW" sz="2000" dirty="0"/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	</a:t>
            </a:r>
            <a:r>
              <a:rPr lang="en-US" altLang="zh-TW" sz="2000" dirty="0" err="1"/>
              <a:t>twm</a:t>
            </a:r>
            <a:r>
              <a:rPr lang="zh-TW" altLang="en-US" sz="2000" dirty="0"/>
              <a:t>小網</a:t>
            </a:r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Template </a:t>
            </a:r>
          </a:p>
          <a:p>
            <a:r>
              <a:rPr lang="en-US" altLang="zh-TW" sz="2000" dirty="0"/>
              <a:t>twm001</a:t>
            </a:r>
          </a:p>
          <a:p>
            <a:r>
              <a:rPr lang="en-US" altLang="zh-TW" sz="2000" dirty="0"/>
              <a:t>twm002</a:t>
            </a:r>
          </a:p>
          <a:p>
            <a:r>
              <a:rPr lang="en-US" altLang="zh-TW" sz="2000" dirty="0"/>
              <a:t>twm003</a:t>
            </a:r>
          </a:p>
          <a:p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twm</a:t>
            </a:r>
            <a:r>
              <a:rPr lang="zh-TW" altLang="en-US" sz="2000" dirty="0"/>
              <a:t>天地對應 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twm001</a:t>
            </a:r>
          </a:p>
          <a:p>
            <a:r>
              <a:rPr lang="en-US" altLang="zh-TW" sz="1800" dirty="0" err="1"/>
              <a:t>twm_r_x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+twm_f_01(</a:t>
            </a:r>
            <a:r>
              <a:rPr lang="en-US" altLang="zh-TW" sz="1800" dirty="0" err="1"/>
              <a:t>rwd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twm002</a:t>
            </a:r>
          </a:p>
          <a:p>
            <a:r>
              <a:rPr lang="en-US" altLang="zh-TW" sz="1800" dirty="0" err="1"/>
              <a:t>twm_b_x</a:t>
            </a:r>
            <a:r>
              <a:rPr lang="en-US" altLang="zh-TW" sz="1800" dirty="0"/>
              <a:t> </a:t>
            </a:r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 +</a:t>
            </a:r>
            <a:r>
              <a:rPr lang="zh-TW" altLang="en-US" sz="1800" dirty="0"/>
              <a:t> </a:t>
            </a:r>
            <a:r>
              <a:rPr lang="en-US" altLang="zh-TW" sz="1800" dirty="0"/>
              <a:t>twm_f_02(</a:t>
            </a:r>
            <a:r>
              <a:rPr lang="zh-TW" altLang="en-US" sz="1800" dirty="0"/>
              <a:t>大網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smtClean="0"/>
              <a:t>Template </a:t>
            </a:r>
            <a:r>
              <a:rPr lang="en-US" altLang="zh-TW" sz="2000" dirty="0"/>
              <a:t>twm003</a:t>
            </a:r>
          </a:p>
          <a:p>
            <a:r>
              <a:rPr lang="en-US" altLang="zh-TW" sz="2000" dirty="0" err="1"/>
              <a:t>twm_s_x</a:t>
            </a:r>
            <a:r>
              <a:rPr lang="en-US" altLang="zh-TW" sz="2000" dirty="0"/>
              <a:t> 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twm_h_03(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  <a:r>
              <a:rPr lang="zh-TW" altLang="en-US" sz="1800" dirty="0"/>
              <a:t> </a:t>
            </a:r>
            <a:r>
              <a:rPr lang="en-US" altLang="zh-TW" sz="1800" dirty="0"/>
              <a:t>+</a:t>
            </a:r>
            <a:r>
              <a:rPr lang="zh-TW" altLang="en-US" sz="1800" dirty="0"/>
              <a:t> </a:t>
            </a:r>
            <a:r>
              <a:rPr lang="en-US" altLang="zh-TW" sz="1800" dirty="0"/>
              <a:t>twm_f_03(</a:t>
            </a:r>
            <a:r>
              <a:rPr lang="zh-TW" altLang="en-US" sz="1800" dirty="0"/>
              <a:t>小網</a:t>
            </a:r>
            <a:r>
              <a:rPr lang="en-US" altLang="zh-TW" sz="1800" dirty="0"/>
              <a:t>)</a:t>
            </a: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/>
              <a:t>元件命名規則</a:t>
            </a:r>
          </a:p>
        </p:txBody>
      </p:sp>
    </p:spTree>
    <p:extLst>
      <p:ext uri="{BB962C8B-B14F-4D97-AF65-F5344CB8AC3E}">
        <p14:creationId xmlns:p14="http://schemas.microsoft.com/office/powerpoint/2010/main" val="3557079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628650" y="128010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TWM</a:t>
            </a:r>
            <a:r>
              <a:rPr lang="zh-TW" altLang="en-US" dirty="0"/>
              <a:t>對應天地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35"/>
            <a:ext cx="9144000" cy="5124367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網頁創建</a:t>
            </a:r>
          </a:p>
        </p:txBody>
      </p:sp>
      <p:sp>
        <p:nvSpPr>
          <p:cNvPr id="6" name="矩形 5"/>
          <p:cNvSpPr/>
          <p:nvPr/>
        </p:nvSpPr>
        <p:spPr>
          <a:xfrm>
            <a:off x="4169465" y="3526976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74643" y="3546854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58916" y="4692235"/>
            <a:ext cx="805070" cy="279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2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b="81647"/>
          <a:stretch/>
        </p:blipFill>
        <p:spPr>
          <a:xfrm>
            <a:off x="0" y="1322199"/>
            <a:ext cx="9144000" cy="7733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b="83413"/>
          <a:stretch/>
        </p:blipFill>
        <p:spPr>
          <a:xfrm>
            <a:off x="656359" y="2152650"/>
            <a:ext cx="8487641" cy="657225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>
                <a:latin typeface="+mn-ea"/>
                <a:ea typeface="+mn-ea"/>
              </a:rPr>
              <a:t>頁面</a:t>
            </a:r>
          </a:p>
        </p:txBody>
      </p:sp>
      <p:sp>
        <p:nvSpPr>
          <p:cNvPr id="9" name="矩形 8"/>
          <p:cNvSpPr/>
          <p:nvPr/>
        </p:nvSpPr>
        <p:spPr>
          <a:xfrm>
            <a:off x="950842" y="1357241"/>
            <a:ext cx="1081157" cy="39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9464" y="2152650"/>
            <a:ext cx="961336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2474" y="3140869"/>
            <a:ext cx="62388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各環境網段</a:t>
            </a:r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PROD</a:t>
            </a:r>
          </a:p>
          <a:p>
            <a:r>
              <a:rPr lang="en-US" altLang="zh-TW" sz="1600" dirty="0">
                <a:latin typeface="+mn-ea"/>
                <a:hlinkClick r:id="rId6"/>
              </a:rPr>
              <a:t>www.tstartel.com</a:t>
            </a:r>
            <a:r>
              <a:rPr lang="en-US" altLang="zh-TW" sz="1600" dirty="0">
                <a:latin typeface="+mn-ea"/>
              </a:rPr>
              <a:t>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UAT</a:t>
            </a:r>
          </a:p>
          <a:p>
            <a:r>
              <a:rPr lang="en-US" altLang="zh-TW" sz="1600" dirty="0">
                <a:latin typeface="+mn-ea"/>
              </a:rPr>
              <a:t>uattsp.tstartel.com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uatow.tstarcs.taiwanmobile.com</a:t>
            </a:r>
          </a:p>
          <a:p>
            <a:endParaRPr lang="en-US" altLang="zh-TW" sz="1600" dirty="0">
              <a:latin typeface="+mn-ea"/>
            </a:endParaRPr>
          </a:p>
          <a:p>
            <a:r>
              <a:rPr lang="en-US" altLang="zh-TW" sz="1600" dirty="0">
                <a:latin typeface="+mn-ea"/>
              </a:rPr>
              <a:t>DEV</a:t>
            </a:r>
          </a:p>
          <a:p>
            <a:r>
              <a:rPr lang="en-US" altLang="zh-TW" sz="1600" dirty="0">
                <a:latin typeface="+mn-ea"/>
              </a:rPr>
              <a:t>dev.tstartel.com	&gt;	</a:t>
            </a:r>
            <a:r>
              <a:rPr lang="en-US" altLang="zh-TW" sz="1600" dirty="0">
                <a:solidFill>
                  <a:srgbClr val="FF0000"/>
                </a:solidFill>
                <a:latin typeface="+mn-ea"/>
              </a:rPr>
              <a:t>devow.tstarcs.taiwanmobile.com</a:t>
            </a:r>
            <a:r>
              <a:rPr lang="en-US" altLang="zh-TW" sz="1600" dirty="0">
                <a:latin typeface="+mn-ea"/>
              </a:rPr>
              <a:t> </a:t>
            </a:r>
            <a:endParaRPr lang="zh-TW" altLang="en-US" sz="1600" dirty="0">
              <a:latin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711215"/>
              </p:ext>
            </p:extLst>
          </p:nvPr>
        </p:nvGraphicFramePr>
        <p:xfrm>
          <a:off x="7505700" y="54491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05700" y="54491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39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備註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37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概述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8" y="1388030"/>
            <a:ext cx="7229627" cy="5324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86731" y="2010031"/>
            <a:ext cx="1098207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CMS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49169" y="4798951"/>
            <a:ext cx="16185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RESTful</a:t>
            </a:r>
            <a:r>
              <a:rPr kumimoji="1" lang="en-US" altLang="zh-TW" dirty="0"/>
              <a:t> API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前台＆後台：</a:t>
            </a:r>
            <a:r>
              <a:rPr lang="en-US" altLang="zh-TW" dirty="0"/>
              <a:t>JAX-WS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29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566461" y="4389261"/>
            <a:ext cx="613151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AP Server</a:t>
            </a:r>
          </a:p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intra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6" y="2480383"/>
            <a:ext cx="708063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</a:rPr>
              <a:t>Web Server</a:t>
            </a:r>
          </a:p>
          <a:p>
            <a:pPr algn="r"/>
            <a:r>
              <a:rPr kumimoji="1" lang="en-US" altLang="zh-TW" dirty="0" err="1">
                <a:solidFill>
                  <a:schemeClr val="tx1"/>
                </a:solidFill>
              </a:rPr>
              <a:t>dmz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架構概觀原檔</a:t>
            </a:r>
          </a:p>
        </p:txBody>
      </p:sp>
      <p:sp>
        <p:nvSpPr>
          <p:cNvPr id="4" name="雲朵形圖說文字 3"/>
          <p:cNvSpPr/>
          <p:nvPr/>
        </p:nvSpPr>
        <p:spPr>
          <a:xfrm>
            <a:off x="839608" y="1169988"/>
            <a:ext cx="1561686" cy="628995"/>
          </a:xfrm>
          <a:prstGeom prst="cloudCallout">
            <a:avLst>
              <a:gd name="adj1" fmla="val -1103"/>
              <a:gd name="adj2" fmla="val 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32073" y="2107095"/>
            <a:ext cx="5522318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     L4 	     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172.23.2.6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32072" y="2513605"/>
            <a:ext cx="463494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5414748" y="2513605"/>
            <a:ext cx="839643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641133" y="277414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552190" y="2788415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532195" y="2780795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502915" y="2774564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57940" y="2774564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5374530" y="2766538"/>
            <a:ext cx="919497" cy="1104747"/>
            <a:chOff x="5660879" y="2783332"/>
            <a:chExt cx="919497" cy="1104747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5709128" y="3487969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VMK012</a:t>
              </a:r>
            </a:p>
            <a:p>
              <a:pPr algn="ctr"/>
              <a:r>
                <a:rPr lang="en-US" altLang="zh-TW" sz="1000" dirty="0"/>
                <a:t>172.23.64.2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732072" y="4002379"/>
            <a:ext cx="470553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Firewall	   L4     VIP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172.16.24.91</a:t>
            </a:r>
            <a:r>
              <a:rPr lang="zh-TW" altLang="en-US" dirty="0"/>
              <a:t> </a:t>
            </a:r>
            <a:r>
              <a:rPr lang="en-US" altLang="zh-TW" dirty="0"/>
              <a:t>port : 80</a:t>
            </a:r>
            <a:endParaRPr lang="zh-TW" altLang="en-US" dirty="0"/>
          </a:p>
        </p:txBody>
      </p:sp>
      <p:sp>
        <p:nvSpPr>
          <p:cNvPr id="39" name="圓角矩形 38"/>
          <p:cNvSpPr/>
          <p:nvPr/>
        </p:nvSpPr>
        <p:spPr>
          <a:xfrm>
            <a:off x="732071" y="4417352"/>
            <a:ext cx="3760558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那魯灣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4547605" y="4418167"/>
            <a:ext cx="890004" cy="3002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中嘉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625303" y="4681016"/>
            <a:ext cx="1043876" cy="1104747"/>
            <a:chOff x="1018718" y="2783332"/>
            <a:chExt cx="1043876" cy="1104747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1018718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1544193" y="4694322"/>
            <a:ext cx="1043876" cy="1104747"/>
            <a:chOff x="1938999" y="2783332"/>
            <a:chExt cx="1043876" cy="110474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1938999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2562902" y="4694322"/>
            <a:ext cx="1043876" cy="1104747"/>
            <a:chOff x="2849773" y="2783332"/>
            <a:chExt cx="1043876" cy="1104747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49" name="文字方塊 48"/>
            <p:cNvSpPr txBox="1"/>
            <p:nvPr/>
          </p:nvSpPr>
          <p:spPr>
            <a:xfrm>
              <a:off x="2849773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518877" y="4694322"/>
            <a:ext cx="1043876" cy="1104747"/>
            <a:chOff x="3770052" y="2783332"/>
            <a:chExt cx="1043876" cy="1104747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52" name="文字方塊 51"/>
            <p:cNvSpPr txBox="1"/>
            <p:nvPr/>
          </p:nvSpPr>
          <p:spPr>
            <a:xfrm>
              <a:off x="3770052" y="3487969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433815" y="4681016"/>
            <a:ext cx="973502" cy="1104747"/>
            <a:chOff x="5660879" y="2783332"/>
            <a:chExt cx="973502" cy="1104747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879" y="2783332"/>
              <a:ext cx="919497" cy="83502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709128" y="348796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VMH011</a:t>
              </a:r>
            </a:p>
            <a:p>
              <a:pPr algn="ctr"/>
              <a:r>
                <a:rPr lang="en-US" altLang="zh-TW" sz="1000" dirty="0"/>
                <a:t>172.16.96.46</a:t>
              </a:r>
              <a:endParaRPr lang="zh-TW" altLang="en-US" sz="1000" dirty="0"/>
            </a:p>
          </p:txBody>
        </p:sp>
      </p:grpSp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257425" y="1607043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5432414" y="398113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6794500" y="59096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2022/12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32453"/>
              </p:ext>
            </p:extLst>
          </p:nvPr>
        </p:nvGraphicFramePr>
        <p:xfrm>
          <a:off x="7380287" y="1973083"/>
          <a:ext cx="151288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封裝程式殼層物件" showAsIcon="1" r:id="rId6" imgW="1513440" imgH="536400" progId="Package">
                  <p:embed/>
                </p:oleObj>
              </mc:Choice>
              <mc:Fallback>
                <p:oleObj name="封裝程式殼層物件" showAsIcon="1" r:id="rId6" imgW="1513440" imgH="53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287" y="1973083"/>
                        <a:ext cx="1512888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/>
          <p:cNvSpPr/>
          <p:nvPr/>
        </p:nvSpPr>
        <p:spPr>
          <a:xfrm>
            <a:off x="5741766" y="2296379"/>
            <a:ext cx="3144455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6461" y="4389261"/>
            <a:ext cx="4737029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0768" y="2291542"/>
            <a:ext cx="4742722" cy="137100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>
            <a:normAutofit/>
          </a:bodyPr>
          <a:lstStyle/>
          <a:p>
            <a:r>
              <a:rPr lang="zh-TW" altLang="en-US" dirty="0">
                <a:ea typeface="微軟正黑體" charset="-120"/>
              </a:rPr>
              <a:t>架構</a:t>
            </a:r>
            <a:r>
              <a:rPr lang="zh-TW" altLang="en-US" dirty="0" smtClean="0">
                <a:ea typeface="微軟正黑體" charset="-120"/>
              </a:rPr>
              <a:t>概觀</a:t>
            </a:r>
            <a:r>
              <a:rPr lang="en-US" altLang="zh-TW" dirty="0" smtClean="0">
                <a:ea typeface="微軟正黑體" charset="-120"/>
              </a:rPr>
              <a:t>+</a:t>
            </a:r>
            <a:r>
              <a:rPr lang="en-US" altLang="zh-TW" dirty="0">
                <a:ea typeface="微軟正黑體" charset="-120"/>
              </a:rPr>
              <a:t>IMG</a:t>
            </a:r>
            <a:endParaRPr lang="zh-TW" altLang="en-US" dirty="0">
              <a:ea typeface="微軟正黑體" charset="-120"/>
            </a:endParaRPr>
          </a:p>
        </p:txBody>
      </p:sp>
      <p:sp>
        <p:nvSpPr>
          <p:cNvPr id="4" name="雲朵形圖說文字 3"/>
          <p:cNvSpPr/>
          <p:nvPr/>
        </p:nvSpPr>
        <p:spPr>
          <a:xfrm>
            <a:off x="551374" y="1169988"/>
            <a:ext cx="1561686" cy="628995"/>
          </a:xfrm>
          <a:prstGeom prst="cloudCallout">
            <a:avLst>
              <a:gd name="adj1" fmla="val 33265"/>
              <a:gd name="adj2" fmla="val 5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Internet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3172" y="1908315"/>
            <a:ext cx="3867576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172.23.2.6</a:t>
            </a:r>
            <a:r>
              <a:rPr lang="zh-TW" altLang="en-US" sz="1400" dirty="0"/>
              <a:t> </a:t>
            </a:r>
            <a:r>
              <a:rPr lang="en-US" altLang="zh-TW" sz="1400" dirty="0"/>
              <a:t>port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8080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51696" y="2334703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</a:t>
            </a:r>
            <a:r>
              <a:rPr lang="en-US" altLang="zh-TW" dirty="0"/>
              <a:t>Web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521865" y="2582322"/>
            <a:ext cx="1029449" cy="1104747"/>
            <a:chOff x="1025931" y="2783332"/>
            <a:chExt cx="1029449" cy="110474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025931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VMCTSPS02P</a:t>
              </a:r>
            </a:p>
            <a:p>
              <a:pPr algn="ctr"/>
              <a:r>
                <a:rPr lang="en-US" altLang="zh-TW" sz="1000" dirty="0"/>
                <a:t>172.23.20.2</a:t>
              </a:r>
              <a:endParaRPr lang="zh-TW" altLang="en-US" sz="1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438165" y="2582322"/>
            <a:ext cx="1029449" cy="1104747"/>
            <a:chOff x="1946212" y="2783332"/>
            <a:chExt cx="1029449" cy="110474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1946212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VMCTSPS03P</a:t>
              </a:r>
            </a:p>
            <a:p>
              <a:pPr algn="ctr"/>
              <a:r>
                <a:rPr lang="en-US" altLang="zh-TW" sz="1000" dirty="0"/>
                <a:t>172.23.20.3</a:t>
              </a:r>
              <a:endParaRPr lang="zh-TW" altLang="en-US" sz="10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354465" y="2582322"/>
            <a:ext cx="1029449" cy="1104747"/>
            <a:chOff x="2856986" y="2783332"/>
            <a:chExt cx="1029449" cy="11047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856986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VMCTSPS04P</a:t>
              </a:r>
            </a:p>
            <a:p>
              <a:pPr algn="ctr"/>
              <a:r>
                <a:rPr lang="en-US" altLang="zh-TW" sz="1000" dirty="0"/>
                <a:t>172.23.20.4</a:t>
              </a:r>
              <a:endParaRPr lang="zh-TW" altLang="en-US" sz="10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270765" y="2582322"/>
            <a:ext cx="1029449" cy="1104747"/>
            <a:chOff x="3777265" y="2783332"/>
            <a:chExt cx="1029449" cy="110474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377726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VMCTSPS05P</a:t>
              </a:r>
            </a:p>
            <a:p>
              <a:pPr algn="ctr"/>
              <a:r>
                <a:rPr lang="en-US" altLang="zh-TW" sz="1000" dirty="0"/>
                <a:t>172.23.20.5</a:t>
              </a:r>
              <a:endParaRPr lang="zh-TW" altLang="en-US" sz="10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187066" y="2582322"/>
            <a:ext cx="1029449" cy="1104747"/>
            <a:chOff x="4689605" y="2783332"/>
            <a:chExt cx="1029449" cy="110474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4582" y="2783332"/>
              <a:ext cx="919497" cy="83502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4689605" y="3487969"/>
              <a:ext cx="10294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VMCTSPS06P</a:t>
              </a:r>
            </a:p>
            <a:p>
              <a:pPr algn="ctr"/>
              <a:r>
                <a:rPr lang="en-US" altLang="zh-TW" sz="1000" dirty="0"/>
                <a:t>172.23.20.6</a:t>
              </a:r>
              <a:endParaRPr lang="zh-TW" altLang="en-US" sz="1000" dirty="0"/>
            </a:p>
          </p:txBody>
        </p:sp>
      </p:grpSp>
      <p:sp>
        <p:nvSpPr>
          <p:cNvPr id="25" name="向右箭號 24"/>
          <p:cNvSpPr/>
          <p:nvPr/>
        </p:nvSpPr>
        <p:spPr>
          <a:xfrm rot="5400000">
            <a:off x="-2204044" y="3715344"/>
            <a:ext cx="5137068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3171" y="4003697"/>
            <a:ext cx="3954003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Firewall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L4</a:t>
            </a:r>
            <a:r>
              <a:rPr lang="zh-TW" altLang="en-US" sz="1400" dirty="0" smtClean="0"/>
              <a:t>    </a:t>
            </a:r>
            <a:r>
              <a:rPr lang="en-US" altLang="zh-TW" sz="1400" dirty="0" smtClean="0"/>
              <a:t>VIP</a:t>
            </a:r>
            <a:r>
              <a:rPr lang="zh-TW" altLang="en-US" sz="1400" dirty="0" smtClean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172.16.24.91</a:t>
            </a:r>
            <a:r>
              <a:rPr lang="zh-TW" altLang="en-US" sz="1400" dirty="0"/>
              <a:t> </a:t>
            </a:r>
            <a:r>
              <a:rPr lang="en-US" altLang="zh-TW" sz="1400" dirty="0"/>
              <a:t>port : 80</a:t>
            </a:r>
            <a:endParaRPr lang="zh-TW" altLang="en-US" sz="1400" dirty="0"/>
          </a:p>
        </p:txBody>
      </p:sp>
      <p:sp>
        <p:nvSpPr>
          <p:cNvPr id="39" name="圓角矩形 38"/>
          <p:cNvSpPr/>
          <p:nvPr/>
        </p:nvSpPr>
        <p:spPr>
          <a:xfrm>
            <a:off x="651697" y="4437230"/>
            <a:ext cx="4561571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AP 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" y="5726141"/>
            <a:ext cx="835200" cy="835200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74" y="5733902"/>
            <a:ext cx="835200" cy="8352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50" y="5726141"/>
            <a:ext cx="719880" cy="835200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1344065" y="5909634"/>
            <a:ext cx="1021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NAS(/static)</a:t>
            </a:r>
          </a:p>
          <a:p>
            <a:r>
              <a:rPr lang="en-US" altLang="zh-TW" sz="1000" dirty="0"/>
              <a:t>VMATSPS01P</a:t>
            </a:r>
          </a:p>
          <a:p>
            <a:r>
              <a:rPr lang="en-US" altLang="zh-TW" sz="1000" dirty="0"/>
              <a:t>172.16.24.145</a:t>
            </a:r>
            <a:endParaRPr lang="zh-TW" altLang="en-US" sz="10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3274479" y="5897520"/>
            <a:ext cx="950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NAS(/upload)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5303490" y="5897520"/>
            <a:ext cx="8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MS SQL</a:t>
            </a:r>
          </a:p>
          <a:p>
            <a:r>
              <a:rPr lang="en-US" altLang="zh-TW" sz="1000" dirty="0"/>
              <a:t>SQLW02P</a:t>
            </a:r>
          </a:p>
          <a:p>
            <a:r>
              <a:rPr lang="en-US" altLang="zh-TW" sz="1000" dirty="0"/>
              <a:t>172.16.8.17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2128218" y="1587165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www.tstartel.com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27484" y="368211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ibsprodtsp.tstartel.com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874948" y="60943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2023/01</a:t>
            </a:r>
            <a:endParaRPr lang="zh-TW" alt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637794" y="4696480"/>
            <a:ext cx="1043877" cy="1104747"/>
            <a:chOff x="1018717" y="2783332"/>
            <a:chExt cx="1043877" cy="1104747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018717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HVATSPW01P</a:t>
              </a:r>
            </a:p>
            <a:p>
              <a:pPr algn="ctr"/>
              <a:r>
                <a:rPr lang="en-US" altLang="zh-TW" sz="1000" dirty="0"/>
                <a:t>172.16.24.46</a:t>
              </a:r>
              <a:endParaRPr lang="zh-TW" altLang="en-US" sz="100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813037" y="4696480"/>
            <a:ext cx="1043877" cy="1104747"/>
            <a:chOff x="1938998" y="2783332"/>
            <a:chExt cx="1043877" cy="110474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938998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HVATSPW02P</a:t>
              </a:r>
            </a:p>
            <a:p>
              <a:pPr algn="ctr"/>
              <a:r>
                <a:rPr lang="en-US" altLang="zh-TW" sz="1000" dirty="0"/>
                <a:t>172.16.24.47</a:t>
              </a:r>
              <a:endParaRPr lang="zh-TW" altLang="en-US" sz="10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988280" y="4696480"/>
            <a:ext cx="1043877" cy="1104747"/>
            <a:chOff x="2849772" y="2783332"/>
            <a:chExt cx="1043877" cy="1104747"/>
          </a:xfrm>
        </p:grpSpPr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2745" y="2783332"/>
              <a:ext cx="919497" cy="83502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2849772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HVATSPW03P</a:t>
              </a:r>
            </a:p>
            <a:p>
              <a:pPr algn="ctr"/>
              <a:r>
                <a:rPr lang="en-US" altLang="zh-TW" sz="1000" dirty="0"/>
                <a:t>172.16.24.48</a:t>
              </a:r>
              <a:endParaRPr lang="zh-TW" altLang="en-US" sz="10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163522" y="4696480"/>
            <a:ext cx="1043877" cy="1104747"/>
            <a:chOff x="3770051" y="2783332"/>
            <a:chExt cx="1043877" cy="1104747"/>
          </a:xfrm>
        </p:grpSpPr>
        <p:pic>
          <p:nvPicPr>
            <p:cNvPr id="80" name="圖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242" y="2783332"/>
              <a:ext cx="919497" cy="83502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3770051" y="3487969"/>
              <a:ext cx="10438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HVATSPW04P</a:t>
              </a:r>
            </a:p>
            <a:p>
              <a:pPr algn="ctr"/>
              <a:r>
                <a:rPr lang="en-US" altLang="zh-TW" sz="1000" dirty="0"/>
                <a:t>172.16.24.49</a:t>
              </a:r>
              <a:endParaRPr lang="zh-TW" altLang="en-US" sz="1000" dirty="0"/>
            </a:p>
          </p:txBody>
        </p:sp>
      </p:grpSp>
      <p:sp>
        <p:nvSpPr>
          <p:cNvPr id="108" name="圓角矩形 107"/>
          <p:cNvSpPr/>
          <p:nvPr/>
        </p:nvSpPr>
        <p:spPr>
          <a:xfrm>
            <a:off x="4507175" y="1901693"/>
            <a:ext cx="793768" cy="34354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smtClean="0">
                <a:solidFill>
                  <a:schemeClr val="tx1"/>
                </a:solidFill>
              </a:rPr>
              <a:t>DMZ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4584750" y="3983737"/>
            <a:ext cx="718740" cy="34354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b="1" dirty="0" smtClean="0">
                <a:solidFill>
                  <a:schemeClr val="tx1"/>
                </a:solidFill>
              </a:rPr>
              <a:t>INTRA</a:t>
            </a:r>
            <a:endParaRPr kumimoji="1" lang="zh-TW" altLang="en-US" sz="900" b="1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5858970" y="2355647"/>
            <a:ext cx="2897405" cy="3002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那魯灣 </a:t>
            </a:r>
            <a:r>
              <a:rPr lang="en-US" altLang="zh-TW" dirty="0" smtClean="0"/>
              <a:t>IMG</a:t>
            </a:r>
            <a:endParaRPr lang="zh-TW" altLang="en-US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5820825" y="2617120"/>
            <a:ext cx="995786" cy="1104747"/>
            <a:chOff x="1042763" y="2783332"/>
            <a:chExt cx="995786" cy="1104747"/>
          </a:xfrm>
        </p:grpSpPr>
        <p:pic>
          <p:nvPicPr>
            <p:cNvPr id="113" name="圖片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908" y="2783332"/>
              <a:ext cx="919497" cy="835020"/>
            </a:xfrm>
            <a:prstGeom prst="rect">
              <a:avLst/>
            </a:prstGeom>
          </p:spPr>
        </p:pic>
        <p:sp>
          <p:nvSpPr>
            <p:cNvPr id="114" name="文字方塊 113"/>
            <p:cNvSpPr txBox="1"/>
            <p:nvPr/>
          </p:nvSpPr>
          <p:spPr>
            <a:xfrm>
              <a:off x="1042763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VMC147</a:t>
              </a:r>
            </a:p>
            <a:p>
              <a:pPr algn="ctr"/>
              <a:r>
                <a:rPr lang="en-US" altLang="zh-TW" sz="1000" dirty="0"/>
                <a:t>172.23.20.153</a:t>
              </a:r>
              <a:endParaRPr lang="zh-TW" altLang="en-US" sz="1000" dirty="0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7770528" y="2617120"/>
            <a:ext cx="995786" cy="1104747"/>
            <a:chOff x="1963044" y="2783332"/>
            <a:chExt cx="995786" cy="1104747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405" y="2783332"/>
              <a:ext cx="919497" cy="835020"/>
            </a:xfrm>
            <a:prstGeom prst="rect">
              <a:avLst/>
            </a:prstGeom>
          </p:spPr>
        </p:pic>
        <p:sp>
          <p:nvSpPr>
            <p:cNvPr id="117" name="文字方塊 116"/>
            <p:cNvSpPr txBox="1"/>
            <p:nvPr/>
          </p:nvSpPr>
          <p:spPr>
            <a:xfrm>
              <a:off x="1963044" y="3487969"/>
              <a:ext cx="995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VMC148</a:t>
              </a:r>
            </a:p>
            <a:p>
              <a:pPr algn="ctr"/>
              <a:r>
                <a:rPr lang="en-US" altLang="zh-TW" sz="1000" dirty="0"/>
                <a:t>172.23.20.154</a:t>
              </a:r>
              <a:endParaRPr lang="zh-TW" altLang="en-US" sz="1000" dirty="0"/>
            </a:p>
          </p:txBody>
        </p:sp>
      </p:grpSp>
      <p:sp>
        <p:nvSpPr>
          <p:cNvPr id="127" name="圓角矩形 126"/>
          <p:cNvSpPr/>
          <p:nvPr/>
        </p:nvSpPr>
        <p:spPr>
          <a:xfrm>
            <a:off x="5741766" y="1907894"/>
            <a:ext cx="3144455" cy="33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/>
              <a:t>Firewall    VIP</a:t>
            </a:r>
            <a:r>
              <a:rPr lang="zh-TW" altLang="en-US" sz="1400" dirty="0"/>
              <a:t> </a:t>
            </a:r>
            <a:r>
              <a:rPr lang="en-US" altLang="zh-TW" sz="1400" dirty="0"/>
              <a:t>:</a:t>
            </a:r>
            <a:r>
              <a:rPr lang="zh-TW" altLang="en-US" sz="1400" dirty="0"/>
              <a:t> </a:t>
            </a:r>
            <a:r>
              <a:rPr lang="en-US" altLang="zh-TW" sz="1400" dirty="0"/>
              <a:t>172.23.2.87 port : 80</a:t>
            </a:r>
            <a:endParaRPr lang="zh-TW" altLang="en-US" sz="14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5777678" y="158795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Domain : tspimg.tstartel.com</a:t>
            </a:r>
          </a:p>
        </p:txBody>
      </p:sp>
    </p:spTree>
    <p:extLst>
      <p:ext uri="{BB962C8B-B14F-4D97-AF65-F5344CB8AC3E}">
        <p14:creationId xmlns:p14="http://schemas.microsoft.com/office/powerpoint/2010/main" val="28632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64" grpId="0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2257425" y="404813"/>
            <a:ext cx="6635750" cy="765175"/>
          </a:xfrm>
        </p:spPr>
        <p:txBody>
          <a:bodyPr/>
          <a:lstStyle/>
          <a:p>
            <a:r>
              <a:rPr lang="zh-TW" altLang="en-US" dirty="0">
                <a:ea typeface="微軟正黑體" charset="-120"/>
              </a:rPr>
              <a:t>架構概觀</a:t>
            </a:r>
            <a:r>
              <a:rPr lang="en-US" altLang="zh-TW" dirty="0">
                <a:ea typeface="微軟正黑體" charset="-120"/>
              </a:rPr>
              <a:t>OLD</a:t>
            </a:r>
            <a:endParaRPr lang="zh-TW" altLang="en-US" dirty="0">
              <a:ea typeface="微軟正黑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9988"/>
            <a:ext cx="7488832" cy="56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圖表 2"/>
          <p:cNvGraphicFramePr/>
          <p:nvPr/>
        </p:nvGraphicFramePr>
        <p:xfrm>
          <a:off x="1331640" y="1628800"/>
          <a:ext cx="6476337" cy="4489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/>
          <a:lstStyle/>
          <a:p>
            <a:r>
              <a:rPr kumimoji="1" lang="zh-TW" altLang="en-US" dirty="0"/>
              <a:t>開發環境</a:t>
            </a:r>
            <a:r>
              <a:rPr kumimoji="1" lang="en-US" altLang="zh-TW" dirty="0"/>
              <a:t>OLD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00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037658" y="3058883"/>
            <a:ext cx="5068685" cy="542297"/>
          </a:xfrm>
        </p:spPr>
        <p:txBody>
          <a:bodyPr>
            <a:normAutofit lnSpcReduction="10000"/>
          </a:bodyPr>
          <a:lstStyle/>
          <a:p>
            <a:r>
              <a:rPr lang="en-US" altLang="zh-TW" sz="3300" dirty="0"/>
              <a:t>Thank</a:t>
            </a:r>
            <a:r>
              <a:rPr lang="zh-TW" altLang="en-US" sz="3300" dirty="0"/>
              <a:t> </a:t>
            </a:r>
            <a:r>
              <a:rPr lang="en-US" altLang="zh-TW" sz="3300" dirty="0"/>
              <a:t>You</a:t>
            </a:r>
            <a:endParaRPr lang="zh-TW" altLang="en-US" sz="3300" dirty="0"/>
          </a:p>
        </p:txBody>
      </p:sp>
    </p:spTree>
    <p:extLst>
      <p:ext uri="{BB962C8B-B14F-4D97-AF65-F5344CB8AC3E}">
        <p14:creationId xmlns:p14="http://schemas.microsoft.com/office/powerpoint/2010/main" val="39356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43285" y="1169590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/>
              <a:t>getWebsitePage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22"/>
            <a:ext cx="9144000" cy="24063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41505" y="3212666"/>
            <a:ext cx="1416904" cy="337753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Parameter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462"/>
            <a:ext cx="9144000" cy="53685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3285" y="1169590"/>
            <a:ext cx="31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SOAP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getWebsitePage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257399" y="404664"/>
            <a:ext cx="6635081" cy="764926"/>
          </a:xfrm>
        </p:spPr>
        <p:txBody>
          <a:bodyPr>
            <a:normAutofit/>
          </a:bodyPr>
          <a:lstStyle/>
          <a:p>
            <a:r>
              <a:rPr lang="en-US" altLang="zh-TW" dirty="0"/>
              <a:t>SOAP </a:t>
            </a:r>
            <a:r>
              <a:rPr lang="zh-TW" altLang="en-US" dirty="0"/>
              <a:t>範例</a:t>
            </a:r>
          </a:p>
        </p:txBody>
      </p:sp>
    </p:spTree>
    <p:extLst>
      <p:ext uri="{BB962C8B-B14F-4D97-AF65-F5344CB8AC3E}">
        <p14:creationId xmlns:p14="http://schemas.microsoft.com/office/powerpoint/2010/main" val="223489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117646" cy="50405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2592"/>
            <a:ext cx="1200150" cy="11715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3285" y="116959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裝置＆前台：</a:t>
            </a:r>
            <a:r>
              <a:rPr kumimoji="1" lang="en-US" altLang="zh-TW" dirty="0"/>
              <a:t>JAX-RS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45" y="4029264"/>
            <a:ext cx="1845890" cy="14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2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3285" y="11695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範例 </a:t>
            </a:r>
            <a:r>
              <a:rPr lang="en-US" altLang="zh-TW" dirty="0" err="1" smtClean="0"/>
              <a:t>getZipCity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617"/>
            <a:ext cx="8935278" cy="53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0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charset="-120"/>
              </a:rPr>
              <a:t>系統環境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96127" y="1169590"/>
            <a:ext cx="8796354" cy="5560725"/>
            <a:chOff x="96126" y="713752"/>
            <a:chExt cx="8808975" cy="6016563"/>
          </a:xfrm>
        </p:grpSpPr>
        <p:sp>
          <p:nvSpPr>
            <p:cNvPr id="3" name="矩形 2"/>
            <p:cNvSpPr/>
            <p:nvPr/>
          </p:nvSpPr>
          <p:spPr>
            <a:xfrm>
              <a:off x="3163326" y="1401096"/>
              <a:ext cx="2940912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63463" y="1404055"/>
              <a:ext cx="2625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55223" y="1987459"/>
              <a:ext cx="2625726" cy="14276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TSP</a:t>
              </a:r>
              <a:r>
                <a:rPr lang="zh-TW" altLang="en-US" sz="2800" b="1" dirty="0">
                  <a:ln>
                    <a:solidFill>
                      <a:schemeClr val="dk1">
                        <a:shade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163327" y="1984502"/>
              <a:ext cx="2940911" cy="14570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2800" b="1" dirty="0" smtClean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en-US" altLang="zh-TW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CMS</a:t>
              </a:r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186615" y="1984501"/>
              <a:ext cx="2718486" cy="14566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 </a:t>
              </a:r>
              <a:r>
                <a:rPr lang="en-US" altLang="zh-TW" sz="2800" b="1" dirty="0">
                  <a:ln>
                    <a:solidFill>
                      <a:schemeClr val="bg1">
                        <a:lumMod val="50000"/>
                      </a:schemeClr>
                    </a:solidFill>
                  </a:ln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*1</a:t>
              </a:r>
              <a:endParaRPr lang="zh-TW" altLang="en-US" sz="2800" b="1" dirty="0">
                <a:ln>
                  <a:solidFill>
                    <a:schemeClr val="bg1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463" y="3501007"/>
              <a:ext cx="2625726" cy="1351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Oracle JDK 8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Apache Tomcat </a:t>
              </a:r>
              <a:r>
                <a:rPr lang="fr-FR" altLang="zh-TW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9</a:t>
              </a:r>
            </a:p>
            <a:p>
              <a:pPr algn="ctr"/>
              <a:r>
                <a:rPr lang="fr-FR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</a:rPr>
                <a:t>Spring Framework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163327" y="3523386"/>
              <a:ext cx="2940911" cy="1328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.NET</a:t>
              </a:r>
            </a:p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Framework 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4.8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86615" y="3531738"/>
              <a:ext cx="2718486" cy="1320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sysDash"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 Server</a:t>
              </a:r>
            </a:p>
            <a:p>
              <a:pPr algn="ctr"/>
              <a:r>
                <a:rPr lang="en-US" altLang="zh-TW" sz="20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2014</a:t>
              </a:r>
              <a:endPara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238" y="2964435"/>
              <a:ext cx="723426" cy="7234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492" y="3072769"/>
              <a:ext cx="72000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62" y="3096547"/>
              <a:ext cx="646250" cy="720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矩形 13"/>
            <p:cNvSpPr/>
            <p:nvPr/>
          </p:nvSpPr>
          <p:spPr>
            <a:xfrm>
              <a:off x="463463" y="713752"/>
              <a:ext cx="2625726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DMZ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163327" y="713752"/>
              <a:ext cx="5741774" cy="649286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INTRANET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3163327" y="4942703"/>
              <a:ext cx="2940910" cy="1787612"/>
              <a:chOff x="3163327" y="4942703"/>
              <a:chExt cx="2940910" cy="178761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163327" y="4942703"/>
                <a:ext cx="2940910" cy="17876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488467" y="5520152"/>
                <a:ext cx="2290630" cy="63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200" dirty="0" smtClean="0">
                    <a:solidFill>
                      <a:schemeClr val="bg1">
                        <a:lumMod val="65000"/>
                      </a:schemeClr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異質系統</a:t>
                </a:r>
                <a:endParaRPr lang="zh-TW" altLang="en-US" sz="3200" dirty="0">
                  <a:solidFill>
                    <a:schemeClr val="bg1">
                      <a:lumMod val="65000"/>
                    </a:schemeClr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p:grpSp>
        <p:sp>
          <p:nvSpPr>
            <p:cNvPr id="20" name="＞形箭號 19"/>
            <p:cNvSpPr/>
            <p:nvPr/>
          </p:nvSpPr>
          <p:spPr>
            <a:xfrm rot="10800000">
              <a:off x="2862702" y="1801432"/>
              <a:ext cx="601250" cy="779473"/>
            </a:xfrm>
            <a:prstGeom prst="chevron">
              <a:avLst/>
            </a:prstGeom>
            <a:solidFill>
              <a:srgbClr val="FF9B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463462" y="4937950"/>
              <a:ext cx="2617487" cy="1792365"/>
              <a:chOff x="172995" y="4937950"/>
              <a:chExt cx="2916194" cy="179236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2995" y="4942702"/>
                <a:ext cx="2916194" cy="17876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前台</a:t>
                </a:r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IMG</a:t>
                </a:r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*</a:t>
                </a:r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</a:rPr>
                  <a:t>TSP-IMG</a:t>
                </a:r>
                <a:endParaRPr lang="en-US" altLang="zh-TW" sz="24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</a:endParaRPr>
              </a:p>
            </p:txBody>
          </p:sp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995" y="4937950"/>
                <a:ext cx="720000" cy="720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矩形 25"/>
            <p:cNvSpPr/>
            <p:nvPr/>
          </p:nvSpPr>
          <p:spPr>
            <a:xfrm>
              <a:off x="2804741" y="819945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6126" y="819946"/>
              <a:ext cx="586398" cy="88416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L4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178375" y="1408149"/>
              <a:ext cx="2726726" cy="492789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DB</a:t>
              </a:r>
              <a:endParaRPr lang="zh-TW" altLang="en-US" sz="2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＞形箭號 30"/>
          <p:cNvSpPr/>
          <p:nvPr/>
        </p:nvSpPr>
        <p:spPr>
          <a:xfrm rot="16200000">
            <a:off x="4353547" y="4773689"/>
            <a:ext cx="555697" cy="698629"/>
          </a:xfrm>
          <a:prstGeom prst="chevron">
            <a:avLst/>
          </a:prstGeom>
          <a:solidFill>
            <a:srgbClr val="FF9B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86117" y="5078139"/>
            <a:ext cx="2706363" cy="1652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資源檔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NAS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0" y="5571501"/>
            <a:ext cx="668193" cy="6654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921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26945</TotalTime>
  <Words>717</Words>
  <Application>Microsoft Office PowerPoint</Application>
  <PresentationFormat>如螢幕大小 (4:3)</PresentationFormat>
  <Paragraphs>356</Paragraphs>
  <Slides>44</Slides>
  <Notes>4</Notes>
  <HiddenSlides>5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44</vt:i4>
      </vt:variant>
    </vt:vector>
  </HeadingPairs>
  <TitlesOfParts>
    <vt:vector size="56" baseType="lpstr">
      <vt:lpstr>Apple LiGothic Medium</vt:lpstr>
      <vt:lpstr>DejaVu Sans Mono</vt:lpstr>
      <vt:lpstr>LiHei Pro Medium</vt:lpstr>
      <vt:lpstr>宋体</vt:lpstr>
      <vt:lpstr>微軟正黑體</vt:lpstr>
      <vt:lpstr>新細明體</vt:lpstr>
      <vt:lpstr>Arial</vt:lpstr>
      <vt:lpstr>Calibri</vt:lpstr>
      <vt:lpstr>Century</vt:lpstr>
      <vt:lpstr>Office 佈景主題</vt:lpstr>
      <vt:lpstr>封裝程式殼層物件</vt:lpstr>
      <vt:lpstr>工作表</vt:lpstr>
      <vt:lpstr>PowerPoint 簡報</vt:lpstr>
      <vt:lpstr>大綱</vt:lpstr>
      <vt:lpstr>系統簡介</vt:lpstr>
      <vt:lpstr>概述</vt:lpstr>
      <vt:lpstr>SOAP 範例</vt:lpstr>
      <vt:lpstr>SOAP 範例</vt:lpstr>
      <vt:lpstr>概述</vt:lpstr>
      <vt:lpstr>API範例</vt:lpstr>
      <vt:lpstr>系統環境</vt:lpstr>
      <vt:lpstr>架構概觀</vt:lpstr>
      <vt:lpstr>前台環境</vt:lpstr>
      <vt:lpstr>官網頁面組成</vt:lpstr>
      <vt:lpstr>相關術語</vt:lpstr>
      <vt:lpstr>相關術語</vt:lpstr>
      <vt:lpstr>相關術語對照</vt:lpstr>
      <vt:lpstr>官網頁面組成  元件開發&amp;利用後台創建</vt:lpstr>
      <vt:lpstr>開發環境</vt:lpstr>
      <vt:lpstr>開發環境</vt:lpstr>
      <vt:lpstr>創建元件</vt:lpstr>
      <vt:lpstr>創建元件</vt:lpstr>
      <vt:lpstr>創建元件</vt:lpstr>
      <vt:lpstr>元件命名規則</vt:lpstr>
      <vt:lpstr>新增元件</vt:lpstr>
      <vt:lpstr>新增頁面</vt:lpstr>
      <vt:lpstr>增加內容</vt:lpstr>
      <vt:lpstr>後台環境</vt:lpstr>
      <vt:lpstr>佈署方式</vt:lpstr>
      <vt:lpstr>佈署工具</vt:lpstr>
      <vt:lpstr>佈署方向</vt:lpstr>
      <vt:lpstr>佈署方向</vt:lpstr>
      <vt:lpstr>佈署方向</vt:lpstr>
      <vt:lpstr>佈署方向</vt:lpstr>
      <vt:lpstr>開發環境</vt:lpstr>
      <vt:lpstr>TWM改版</vt:lpstr>
      <vt:lpstr>元件代號</vt:lpstr>
      <vt:lpstr>元件命名規則</vt:lpstr>
      <vt:lpstr>網頁創建</vt:lpstr>
      <vt:lpstr>頁面</vt:lpstr>
      <vt:lpstr>備註</vt:lpstr>
      <vt:lpstr>架構概觀原檔</vt:lpstr>
      <vt:lpstr>架構概觀+IMG</vt:lpstr>
      <vt:lpstr>架構概觀OLD</vt:lpstr>
      <vt:lpstr>開發環境OLD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oscarlin@tstartel.com</dc:creator>
  <cp:lastModifiedBy>Oscar Lin (林敬堯)</cp:lastModifiedBy>
  <cp:revision>120</cp:revision>
  <dcterms:created xsi:type="dcterms:W3CDTF">2022-11-03T06:34:28Z</dcterms:created>
  <dcterms:modified xsi:type="dcterms:W3CDTF">2023-01-09T08:44:19Z</dcterms:modified>
</cp:coreProperties>
</file>